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6"/>
  </p:notesMasterIdLst>
  <p:sldIdLst>
    <p:sldId id="256" r:id="rId2"/>
    <p:sldId id="258" r:id="rId3"/>
    <p:sldId id="260" r:id="rId4"/>
    <p:sldId id="259" r:id="rId5"/>
    <p:sldId id="262" r:id="rId6"/>
    <p:sldId id="263" r:id="rId7"/>
    <p:sldId id="264" r:id="rId8"/>
    <p:sldId id="265" r:id="rId9"/>
    <p:sldId id="261" r:id="rId10"/>
    <p:sldId id="272" r:id="rId11"/>
    <p:sldId id="266" r:id="rId12"/>
    <p:sldId id="270" r:id="rId13"/>
    <p:sldId id="271" r:id="rId14"/>
    <p:sldId id="273" r:id="rId15"/>
    <p:sldId id="274" r:id="rId16"/>
    <p:sldId id="267" r:id="rId17"/>
    <p:sldId id="275" r:id="rId18"/>
    <p:sldId id="277" r:id="rId19"/>
    <p:sldId id="280" r:id="rId20"/>
    <p:sldId id="276" r:id="rId21"/>
    <p:sldId id="281" r:id="rId22"/>
    <p:sldId id="278" r:id="rId23"/>
    <p:sldId id="268" r:id="rId24"/>
    <p:sldId id="282" r:id="rId25"/>
    <p:sldId id="283" r:id="rId26"/>
    <p:sldId id="284" r:id="rId27"/>
    <p:sldId id="286" r:id="rId28"/>
    <p:sldId id="285" r:id="rId29"/>
    <p:sldId id="290" r:id="rId30"/>
    <p:sldId id="294" r:id="rId31"/>
    <p:sldId id="295" r:id="rId32"/>
    <p:sldId id="296" r:id="rId33"/>
    <p:sldId id="297" r:id="rId34"/>
    <p:sldId id="298" r:id="rId35"/>
    <p:sldId id="287" r:id="rId36"/>
    <p:sldId id="288" r:id="rId37"/>
    <p:sldId id="289" r:id="rId38"/>
    <p:sldId id="302" r:id="rId39"/>
    <p:sldId id="307" r:id="rId40"/>
    <p:sldId id="310" r:id="rId41"/>
    <p:sldId id="269" r:id="rId42"/>
    <p:sldId id="291" r:id="rId43"/>
    <p:sldId id="292" r:id="rId44"/>
    <p:sldId id="293" r:id="rId45"/>
    <p:sldId id="303" r:id="rId46"/>
    <p:sldId id="304" r:id="rId47"/>
    <p:sldId id="305" r:id="rId48"/>
    <p:sldId id="306" r:id="rId49"/>
    <p:sldId id="308" r:id="rId50"/>
    <p:sldId id="311" r:id="rId51"/>
    <p:sldId id="312" r:id="rId52"/>
    <p:sldId id="313" r:id="rId53"/>
    <p:sldId id="309" r:id="rId54"/>
    <p:sldId id="315" r:id="rId55"/>
    <p:sldId id="316" r:id="rId56"/>
    <p:sldId id="317" r:id="rId57"/>
    <p:sldId id="314" r:id="rId58"/>
    <p:sldId id="319" r:id="rId59"/>
    <p:sldId id="320" r:id="rId60"/>
    <p:sldId id="318" r:id="rId61"/>
    <p:sldId id="322" r:id="rId62"/>
    <p:sldId id="323" r:id="rId63"/>
    <p:sldId id="324" r:id="rId64"/>
    <p:sldId id="321" r:id="rId65"/>
    <p:sldId id="326" r:id="rId66"/>
    <p:sldId id="327" r:id="rId67"/>
    <p:sldId id="328" r:id="rId68"/>
    <p:sldId id="299" r:id="rId69"/>
    <p:sldId id="300" r:id="rId70"/>
    <p:sldId id="301" r:id="rId71"/>
    <p:sldId id="331" r:id="rId72"/>
    <p:sldId id="325" r:id="rId73"/>
    <p:sldId id="330" r:id="rId74"/>
    <p:sldId id="329" r:id="rId75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D57C7-0761-E24C-B9E2-8D250569721A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97B78-1F31-B542-9CC3-4CAC5986C1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537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1550 Christian IIIs bibel / Reformasjonsbibelen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 er den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gantske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Hellige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Scrifft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udsæt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Danske.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Prentit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Københaffn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Ludowich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Dietz.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065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1904 Bibelen, Det Norske Bibelselskap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Det Nye Testamente. I ny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Oversættelse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udgivet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Norske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Bibelselskab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Kristiania. Det Norske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Bibelselskabs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Forlag.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4984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1904 Salmane på nynorsk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Salmarne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Umsette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fraa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Hebraisk. Kristiania. Det norske Bibelselskaps Forlag. 1904.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6897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1905 Fyrste Mosebok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Fyrste Mose-bok eller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Upphavs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-boki.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Umsett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fraa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grunn-teksti. Utgjevi med statshjelp. Oslo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Hjaa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norske Samlaget 1905. 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7295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1921 Bibelen, </a:t>
            </a:r>
            <a:r>
              <a:rPr lang="nn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Studentmaallaget</a:t>
            </a:r>
            <a:r>
              <a:rPr lang="nn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Oslo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BIBELEN ELLER DEN HEILAGE SKRIFTI. DEI KANONISKE BØKERNE I DET GAMLE OG DET NYE TESTAMENTET. OSLO. Utgjeven av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Bibelnemdi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aat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Studentmaallaget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Oslo 1921.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377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1930 Bibelen, Det Norske Bibelselskap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BIBELEN ELLER DEN HELLIGE SKRIFT, DET GAMLE OG DET NYE TESTAMENTES BØGER. Revidert oversettelse av 1930. OSLO 1930, DET NORSKE BIBELSELSKAPS FORLAG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71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418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1550 Christian IIIs bibel / Reformasjonsbibelen  NT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 er den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gantske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Hellige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Scrifft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udsæt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Danske.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Prentit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Københaffn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Ludowich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Dietz.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8109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1589 Fredrik IIs bibel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er / Den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gantske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Hellige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Scrifft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Danske /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offuerseet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Prentet efter Salige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Høylofflige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ihukommelse / Kong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Frederichs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II.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Befalning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Gratia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Priuilegio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Kiøbenhaffn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1589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165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1633 Christian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Ivs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bibel  NT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BIBLIA / Det er, / Den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gantske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Hellige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Scrifft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Danske /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igien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offuerseet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Prentet /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effter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allernaadigste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Kongis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K. CHRISTIAN / den IV. Befaling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Gratia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Privilegio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Kiøbenhaffn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1633.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99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1607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Resens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bibeloversettelse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BIBLIA,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Danske / Det er Den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gantske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hellige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scriftis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Bøgger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igenemseete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flijd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efter den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Æbræiske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og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Grækeske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Effter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allernaadigste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R. Christian den IIII.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Christelig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Befalning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Prentede 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Kiøbinghaffn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1607.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167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1647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-Svanes bibeloversettelse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BIBLIA,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Danske /  Det er: Den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gandske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hellige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Skriftis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Bøgger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ny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igennemseete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efter den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Æbræiske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Grækiske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Efter vor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Allernaadigste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/Kong CHRISTIAN den IV.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Christelige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Befaling.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Kiøbinghafn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1647.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3148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1853 Bibelen, Olaus Nielsen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Bibelen eller den ganske Hellige Skriftes Bøger. Med Flid og efter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Grundtexten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efterseete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rettede;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med mange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Paraleller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udførlige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Summmarier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forsynede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(Efter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Fleres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Ønske foranstaltet og trykt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Niels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Ulnæs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Olaus Nielsen.)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Gjennemseet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korrigeret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efter en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Bibeludgave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1744,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Olaus Nielsen Fredrikshald 1853. Trykt hos Chr Olsen.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5818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1895 Bibelen på nordsamisk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Tittelblad: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Bibal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daihe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Basse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sistes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doalla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boares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odda testamenta kanonalas </a:t>
            </a:r>
            <a:r>
              <a:rPr lang="nn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girjid</a:t>
            </a:r>
            <a:r>
              <a:rPr lang="nn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Kristianiast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Prenteduvvum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Grøndahl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Søn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lute. 1895.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6305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1889 Det nye testamentet, Det norske Samlaget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nytestamentet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hadde et separat tittelblad, men de enkelte heftene inne i boken hadde hvert sitt eget tittelblad. Oversetterne var Elias Blix, Ivar Aasen, Mathias Skard og Johannes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Belsheim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B78-1F31-B542-9CC3-4CAC5986C13E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900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F032E-7A0C-6845-BC17-39B189A8D84E}" type="datetimeFigureOut">
              <a:rPr lang="nb-NO" smtClean="0"/>
              <a:t>26.08.2015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77C5C-533C-894D-80D8-485668FF0F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1550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II s bibel 1550 Foto-dag@smemo.no_DKS12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67" y="1177770"/>
            <a:ext cx="7518110" cy="500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Fredrik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1589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redrik IIs bibel 1589 Foto-dag@smemo.noDAG_203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303" y="877694"/>
            <a:ext cx="6713066" cy="51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Fredrik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1589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redrik IIs bibel 1589 Foto-dag@smemo.no_DKS13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360" y="948696"/>
            <a:ext cx="6860481" cy="521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Fredrik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1589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redrik IIs bibel 1589 Foto-dag@smemo.noDAG_203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13" y="1002564"/>
            <a:ext cx="7726827" cy="51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Fredrik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1589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redrik IIs bibel 1589 Foto-dag@smemo.noDAG_20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95" y="929898"/>
            <a:ext cx="7610511" cy="50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Fredrik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1589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redrik IIs bibel 1589 Foto-dag@smemo.noDAG_20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95" y="929898"/>
            <a:ext cx="7610511" cy="5080420"/>
          </a:xfrm>
          <a:prstGeom prst="rect">
            <a:avLst/>
          </a:prstGeom>
        </p:spPr>
      </p:pic>
      <p:pic>
        <p:nvPicPr>
          <p:cNvPr id="5" name="Bilde 4" descr="Fredrik IIs bibel 1589 Foto-dag@smemo.noDAG_204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95" y="840743"/>
            <a:ext cx="7998882" cy="53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IV ´s bibel 1633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Vs bibel 1633 Foto-dag@smemo.no_DKS11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43" y="880529"/>
            <a:ext cx="6842639" cy="52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IV ´s bibel 1633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Vs bibel 1633 Foto-dag@smemo.no_DKS116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738" y="832696"/>
            <a:ext cx="4921402" cy="53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IV ´s bibel 1633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Vs bibel 1633 Foto-dag@smemo.no_DKS116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30" y="834860"/>
            <a:ext cx="6917178" cy="53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3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IV ´s bibel 1633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Vs bibel 1633 Foto-dag@smemo.no_DKS116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02" y="822465"/>
            <a:ext cx="7907979" cy="526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9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IV ´s </a:t>
            </a:r>
            <a:r>
              <a:rPr lang="nb-NO" sz="2800" b="1">
                <a:solidFill>
                  <a:schemeClr val="accent6">
                    <a:lumMod val="20000"/>
                    <a:lumOff val="80000"/>
                  </a:schemeClr>
                </a:solidFill>
              </a:rPr>
              <a:t>bibel </a:t>
            </a:r>
            <a:r>
              <a:rPr lang="nb-NO" sz="2800" b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Salmenes bok  1632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Salmenes bok 1632 Foto-dag@smemo.noDAG_205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6" y="834833"/>
            <a:ext cx="6044027" cy="531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1550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Bilde 4" descr="Chr. III s bibel 1550 Foto-dag@smemo.noDAG_20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71" y="1088661"/>
            <a:ext cx="7513176" cy="50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IV ´s bibel 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Salmenes bok  1632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Salmenes bok 1632 Foto-dag@smemo.noDAG_20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54" y="865293"/>
            <a:ext cx="7184086" cy="51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Resens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1607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Resens bibel 1647 Foto-dag@smemo.noDAG_2061_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002" y="904257"/>
            <a:ext cx="6840486" cy="5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Resens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1607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Resens bibel 1647 Foto-dag@smemo.noDAG_206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62" y="929898"/>
            <a:ext cx="8112092" cy="501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Resen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– Svanes bibel 1647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Resen-Svanes bibel 1647 Foto-dag@smemo.noDAG_206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45" y="890645"/>
            <a:ext cx="6532868" cy="52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Resen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– Svanes bibel 1647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Resen-Svanes bibel 1647 Foto-dag@smemo.noDAG_207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246" y="929898"/>
            <a:ext cx="6055367" cy="513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Resen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– Svanes bibel 1647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Resen-Svanes bibel 1647 Foto-dag@smemo.no_DKS119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663" y="929897"/>
            <a:ext cx="6858804" cy="515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NT Bibelselskapet 1819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DNB 1819 Foto-dag@smemo.noDAG_208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569" y="881892"/>
            <a:ext cx="5511063" cy="52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NT Bibelselskapet 1819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DNB 1819 Foto-dag@smemo.no_DKS118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58" y="822464"/>
            <a:ext cx="7728266" cy="51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NT Bibelselskapet 1819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DNB 1819 Foto-dag@smemo.noDAG_208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054" y="929898"/>
            <a:ext cx="5780961" cy="52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5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Bibelen Olaus Nielsen 1853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Bilde 4" descr="Bibelen Olaus Nielsen 1853 Foto-dag@smemo.noDAG_210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662" y="929898"/>
            <a:ext cx="6088409" cy="518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1550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II s bibel 1550 Foto-dag@smemo.noDAG_20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97" y="1134022"/>
            <a:ext cx="7336746" cy="48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Bibelen Olaus Nielsen 1853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Olaus Nielsen 1853 Foto-dag@smemo.noDAG_21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267" y="929897"/>
            <a:ext cx="4332930" cy="525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Bibelen Olaus Nielsen 1853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Olaus Nielsen 1853 Foto-dag@smemo.noDAG_210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663" y="935907"/>
            <a:ext cx="6542970" cy="51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Bibelen Olaus Nielsen 1853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Olaus Nielsen 1853 Foto-dag@smemo.noDAG_21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26" y="911939"/>
            <a:ext cx="6581521" cy="51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Bibelen Olaus Nielsen 1853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Olaus Nielsen 1853 Foto-dag@smemo.noDAG_21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55" y="927868"/>
            <a:ext cx="7868368" cy="52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Bibelen Olaus Nielsen 1853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Olaus Nielsen 1853 Foto-dag@smemo.no_DKS12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15" y="929898"/>
            <a:ext cx="8255047" cy="498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Norsk bibel fra Det britiske bibelselskap 1834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BFBS 1834 Foto-dag@smemo.noDAG_208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823" y="852248"/>
            <a:ext cx="6336300" cy="52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Norsk bibel fra Det britiske bibelselskap 1834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BFBS 1834 Foto-dag@smemo.noDAG_209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332" y="929898"/>
            <a:ext cx="3925815" cy="51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0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Norsk bibel fra Det britiske bibelselskap 1834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BFBS 1834 Foto-dag@smemo.noDAG_20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67" y="922030"/>
            <a:ext cx="6724405" cy="52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NT London 1849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London 1849 Foto-dag@smemo.noDAG_21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398" y="941203"/>
            <a:ext cx="7302726" cy="52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NT London 1849</a:t>
            </a:r>
            <a:endParaRPr lang="nb-NO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London 1849 Foto-dag@smemo.noDAG_21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387" y="883229"/>
            <a:ext cx="6528944" cy="52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1550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Bilde 4" descr="Chr. III s bibel 1550 Foto-dag@smemo.no_DKS128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94" y="929897"/>
            <a:ext cx="7746526" cy="515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NT London 1849</a:t>
            </a:r>
            <a:endParaRPr lang="nb-NO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London 1849 Foto-dag@smemo.no_DKS12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417" y="881492"/>
            <a:ext cx="5454366" cy="521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 fra Bibelselskapet 1891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DNB 1891 Foto-dag@smemo.noDAG_209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360" y="815733"/>
            <a:ext cx="6075761" cy="536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 fra Bibelselskapet 1891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DNB 1891 Foto-dag@smemo.noDAG_209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44" y="876330"/>
            <a:ext cx="7314067" cy="523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 fra Bibelselskapet 1891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DNB 1891 Foto-dag@smemo.noDAG_21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44" y="929898"/>
            <a:ext cx="7209397" cy="51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nord-samiske bibel 1895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samiske bibel 1895 Foto-dag@smemo.no_DKS122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155" y="1042209"/>
            <a:ext cx="4320402" cy="50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nord-samiske bibel 1895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samiske bibel 1895 Foto-dag@smemo.no_DKS122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189" y="1270105"/>
            <a:ext cx="7499753" cy="47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nord-samiske bibel 1895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samiske bibel 1895 Foto-dag@smemo.no_DKS12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43" y="929899"/>
            <a:ext cx="4415664" cy="51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nord-samiske bibel 1895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samiske bibel 1895 Foto-dag@smemo.noDAG_21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01" y="893238"/>
            <a:ext cx="7805923" cy="52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3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nord-samiske bibel 1895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samiske bibel 1895 Foto-dag@smemo.noDAG_21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94" y="929898"/>
            <a:ext cx="7790330" cy="520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nynorske NT 1899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NT nynorsk 1899 Foto-dag@smemo.noDAG_213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379" y="1037152"/>
            <a:ext cx="6372876" cy="51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7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1550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II s bibel 1550 Foto-dag@smemo.no_DKS129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19" y="986172"/>
            <a:ext cx="7661957" cy="50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nynorske NT 1899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NT nynorsk 1899 Foto-dag@smemo.noDAG_213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05" y="870644"/>
            <a:ext cx="4716429" cy="530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nynorske NT 1899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NT nynorsk 1899 Foto-dag@smemo.no_DKS12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585" y="929898"/>
            <a:ext cx="7144433" cy="511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0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nynorske NT 1899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NT nynorsk 1899 Foto-dag@smemo.noDAG_214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975" y="1059662"/>
            <a:ext cx="5507825" cy="484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NT fra Bibelselskapet 1904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1904 Foto-dag@smemo.noDAG_214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40" y="929897"/>
            <a:ext cx="7177771" cy="508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NT fra Bibelselskapet 1904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1904 Foto-dag@smemo.noDAG_21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738" y="984195"/>
            <a:ext cx="6714289" cy="49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NT fra Bibelselskapet 1904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1904 Foto-dag@smemo.noDAG_214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322" y="855388"/>
            <a:ext cx="7438802" cy="52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2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NT fra Bibelselskapet 1904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NT 1904 Foto-dag@smemo.noDAG_215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077" y="1068465"/>
            <a:ext cx="6270820" cy="500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Salmane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nynorsk 1904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Salmarna Nynorsk 1904 Foto-dag@smemo.noDAG_21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91" y="1063139"/>
            <a:ext cx="4635657" cy="51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Salmane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nynorsk 1904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Salmarna Nynorsk 1904 Foto-dag@smemo.noDAG_215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581" y="929898"/>
            <a:ext cx="5488240" cy="51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Salmane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nynorsk 1904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Salmarna Nynorsk 1904 Foto-dag@smemo.noDAG_215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680" y="880886"/>
            <a:ext cx="6645028" cy="52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2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NT  1550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II s NT 1550 Foto-dag@smemo.no_DKS129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585" y="806467"/>
            <a:ext cx="6985217" cy="53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Fyrste Mosebok 1905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yrste Mosebok 1905 Foto-dag@smemo.noDAG_215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775" y="877330"/>
            <a:ext cx="6237446" cy="53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Fyrste Mosebok 1905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Bilde 4" descr="Fyrste Mosebok 1905 Foto-dag@smemo.no_DKS126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322" y="837753"/>
            <a:ext cx="5771875" cy="52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7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Fyrste Mosebok 1905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Bilde 4" descr="Fyrste Mosebok 1905 Foto-dag@smemo.noDAG_216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003" y="906415"/>
            <a:ext cx="6993894" cy="527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Fyrste Mosebok 1905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Bilde 4" descr="Fyrste Mosebok 1905 Foto-dag@smemo.noDAG_21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322" y="850427"/>
            <a:ext cx="7391320" cy="53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Evangelia etter Matteus 1915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Evangelia etter Matteus 1915 Foto-dag@smemo.noDAG_216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07" y="881704"/>
            <a:ext cx="7112839" cy="52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8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Evangelia etter Matteus 1915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Evangelia etter Matteus 1915 Foto-dag@smemo.noDAG_216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343" y="875600"/>
            <a:ext cx="4445138" cy="529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Evangelia etter Matteus 1915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Evangelia etter Matteus 1915 Foto-dag@smemo.noDAG_217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379" y="1012500"/>
            <a:ext cx="6234134" cy="50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Evangelia etter Matteus 1915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Evangelia etter Matteus 1915 Foto-dag@smemo.noDAG_21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97" y="872108"/>
            <a:ext cx="4966761" cy="53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nynorske bibel 1921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nynorske bibel 1921 Foto-dag@smemo.noDAG_21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455" y="937221"/>
            <a:ext cx="6089385" cy="51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nynorske bibel 1921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nynorske bibel 1921 Foto-dag@smemo.noDAG_211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983" y="929898"/>
            <a:ext cx="6791273" cy="50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9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NT 1550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II s NT 1550 Foto-dag@smemo.no_DKS129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092" y="1065981"/>
            <a:ext cx="6067202" cy="50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0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Første nynorske bibel 1921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ørste nynorske bibel 1921 Foto-dag@smemo.no_DKS121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6019" y="1077321"/>
            <a:ext cx="6723237" cy="504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Bibelen 1930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1930 Foto-dag@smemo.noDAG_217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32" y="929898"/>
            <a:ext cx="6975724" cy="518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0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Bibelen 1930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1930 Foto-dag@smemo.no_DKS127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720" y="946231"/>
            <a:ext cx="5768218" cy="51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Bibelen 1930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Bibelen 1930 Foto-dag@smemo.no_DKS12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75" y="929898"/>
            <a:ext cx="7756649" cy="51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2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34271" y="1344878"/>
            <a:ext cx="8499305" cy="761331"/>
          </a:xfrm>
        </p:spPr>
        <p:txBody>
          <a:bodyPr>
            <a:normAutofit fontScale="90000"/>
          </a:bodyPr>
          <a:lstStyle/>
          <a:p>
            <a:r>
              <a:rPr lang="nb-NO" sz="2800" b="1" dirty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br>
              <a:rPr lang="nb-NO" sz="2800" b="1" dirty="0">
                <a:solidFill>
                  <a:schemeClr val="tx1">
                    <a:lumMod val="85000"/>
                  </a:schemeClr>
                </a:solidFill>
              </a:rPr>
            </a:br>
            <a:endParaRPr lang="nb-NO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42246" y="2574230"/>
            <a:ext cx="7994445" cy="396908"/>
          </a:xfrm>
        </p:spPr>
        <p:txBody>
          <a:bodyPr>
            <a:noAutofit/>
          </a:bodyPr>
          <a:lstStyle/>
          <a:p>
            <a:r>
              <a:rPr lang="nb-NO" sz="2400" b="1" dirty="0" smtClean="0">
                <a:solidFill>
                  <a:schemeClr val="tx1">
                    <a:lumMod val="85000"/>
                  </a:schemeClr>
                </a:solidFill>
              </a:rPr>
              <a:t>Tekster og utvalg:  Jonny Kaspersen</a:t>
            </a:r>
          </a:p>
          <a:p>
            <a:r>
              <a:rPr lang="nb-NO" sz="2400" b="1" dirty="0" smtClean="0">
                <a:solidFill>
                  <a:schemeClr val="tx1">
                    <a:lumMod val="85000"/>
                  </a:schemeClr>
                </a:solidFill>
              </a:rPr>
              <a:t>Foto og oppsett: Dag K. Smemo</a:t>
            </a:r>
            <a:endParaRPr lang="nb-NO" sz="2400" b="1" dirty="0">
              <a:solidFill>
                <a:schemeClr val="tx1">
                  <a:lumMod val="85000"/>
                </a:schemeClr>
              </a:solidFill>
            </a:endParaRPr>
          </a:p>
          <a:p>
            <a:endParaRPr lang="nb-NO" sz="2400" b="1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nb-NO" sz="2400" b="1" dirty="0" smtClean="0">
                <a:solidFill>
                  <a:schemeClr val="tx1">
                    <a:lumMod val="85000"/>
                  </a:schemeClr>
                </a:solidFill>
              </a:rPr>
              <a:t>For </a:t>
            </a:r>
          </a:p>
          <a:p>
            <a:r>
              <a:rPr lang="nb-NO" sz="2400" b="1" dirty="0" smtClean="0">
                <a:solidFill>
                  <a:schemeClr val="tx1">
                    <a:lumMod val="85000"/>
                  </a:schemeClr>
                </a:solidFill>
              </a:rPr>
              <a:t>Det Norske Bibelselskap</a:t>
            </a:r>
            <a:endParaRPr lang="nb-NO" sz="2400" b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6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Chr.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NT 1550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Chr. III s NT 1550 Foto-dag@smemo.noDAG_20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64" y="1020074"/>
            <a:ext cx="6795189" cy="47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4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6856" y="168567"/>
            <a:ext cx="7772400" cy="761331"/>
          </a:xfrm>
        </p:spPr>
        <p:txBody>
          <a:bodyPr>
            <a:normAutofit/>
          </a:bodyPr>
          <a:lstStyle/>
          <a:p>
            <a:pPr algn="l"/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Fredrik </a:t>
            </a:r>
            <a:r>
              <a:rPr lang="nb-NO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II´s</a:t>
            </a:r>
            <a:r>
              <a:rPr lang="nb-NO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bibel 1589</a:t>
            </a:r>
            <a:endParaRPr lang="nb-NO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6187" y="6180422"/>
            <a:ext cx="6191937" cy="396908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>
                    <a:lumMod val="85000"/>
                  </a:schemeClr>
                </a:solidFill>
              </a:rPr>
              <a:t>Gamle bibler – noen eksempler</a:t>
            </a:r>
            <a:endParaRPr lang="nb-NO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Bilde 3" descr="Fredrik IIs bibel 1589 Foto-dag@smemo.no_DKS115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48" y="1122681"/>
            <a:ext cx="6554310" cy="48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va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Svart .thmx</Template>
  <TotalTime>130</TotalTime>
  <Words>1232</Words>
  <Application>Microsoft Office PowerPoint</Application>
  <PresentationFormat>Skjermfremvisning (4:3)</PresentationFormat>
  <Paragraphs>198</Paragraphs>
  <Slides>74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74</vt:i4>
      </vt:variant>
    </vt:vector>
  </HeadingPairs>
  <TitlesOfParts>
    <vt:vector size="77" baseType="lpstr">
      <vt:lpstr>Arial</vt:lpstr>
      <vt:lpstr>Calibri</vt:lpstr>
      <vt:lpstr>Svart</vt:lpstr>
      <vt:lpstr>Chr. III´s bibel 1550</vt:lpstr>
      <vt:lpstr>Chr. III´s bibel 1550</vt:lpstr>
      <vt:lpstr>Chr. III´s bibel 1550</vt:lpstr>
      <vt:lpstr>Chr. III´s bibel 1550</vt:lpstr>
      <vt:lpstr>Chr. III´s bibel 1550</vt:lpstr>
      <vt:lpstr>Chr. III´s bibel NT  1550</vt:lpstr>
      <vt:lpstr>Chr. III´s bibel NT 1550</vt:lpstr>
      <vt:lpstr>Chr. III´s bibel NT 1550</vt:lpstr>
      <vt:lpstr>Fredrik II´s bibel 1589</vt:lpstr>
      <vt:lpstr>Fredrik II´s bibel 1589</vt:lpstr>
      <vt:lpstr>Fredrik II´s bibel 1589</vt:lpstr>
      <vt:lpstr>Fredrik II´s bibel 1589</vt:lpstr>
      <vt:lpstr>Fredrik II´s bibel 1589</vt:lpstr>
      <vt:lpstr>Fredrik II´s bibel 1589</vt:lpstr>
      <vt:lpstr>Chr. IV ´s bibel 1633</vt:lpstr>
      <vt:lpstr>Chr. IV ´s bibel 1633</vt:lpstr>
      <vt:lpstr>Chr. IV ´s bibel 1633</vt:lpstr>
      <vt:lpstr>Chr. IV ´s bibel 1633</vt:lpstr>
      <vt:lpstr>Chr. IV ´s bibel Salmenes bok  1632</vt:lpstr>
      <vt:lpstr>Chr. IV ´s bibel Salmenes bok  1632</vt:lpstr>
      <vt:lpstr>Resens bibel 1607</vt:lpstr>
      <vt:lpstr>Resens bibel 1607</vt:lpstr>
      <vt:lpstr>Resen – Svanes bibel 1647</vt:lpstr>
      <vt:lpstr>Resen – Svanes bibel 1647</vt:lpstr>
      <vt:lpstr>Resen – Svanes bibel 1647</vt:lpstr>
      <vt:lpstr>NT Bibelselskapet 1819</vt:lpstr>
      <vt:lpstr>NT Bibelselskapet 1819</vt:lpstr>
      <vt:lpstr>NT Bibelselskapet 1819</vt:lpstr>
      <vt:lpstr>Bibelen Olaus Nielsen 1853</vt:lpstr>
      <vt:lpstr>Bibelen Olaus Nielsen 1853</vt:lpstr>
      <vt:lpstr>Bibelen Olaus Nielsen 1853</vt:lpstr>
      <vt:lpstr>Bibelen Olaus Nielsen 1853</vt:lpstr>
      <vt:lpstr>Bibelen Olaus Nielsen 1853</vt:lpstr>
      <vt:lpstr>Bibelen Olaus Nielsen 1853</vt:lpstr>
      <vt:lpstr>Norsk bibel fra Det britiske bibelselskap 1834</vt:lpstr>
      <vt:lpstr>Norsk bibel fra Det britiske bibelselskap 1834</vt:lpstr>
      <vt:lpstr>Norsk bibel fra Det britiske bibelselskap 1834</vt:lpstr>
      <vt:lpstr>NT London 1849</vt:lpstr>
      <vt:lpstr>NT London 1849</vt:lpstr>
      <vt:lpstr>NT London 1849</vt:lpstr>
      <vt:lpstr>Bibel fra Bibelselskapet 1891</vt:lpstr>
      <vt:lpstr>Bibel fra Bibelselskapet 1891</vt:lpstr>
      <vt:lpstr>Bibel fra Bibelselskapet 1891</vt:lpstr>
      <vt:lpstr>Første nord-samiske bibel 1895</vt:lpstr>
      <vt:lpstr>Første nord-samiske bibel 1895</vt:lpstr>
      <vt:lpstr>Første nord-samiske bibel 1895</vt:lpstr>
      <vt:lpstr>Første nord-samiske bibel 1895</vt:lpstr>
      <vt:lpstr>Første nord-samiske bibel 1895</vt:lpstr>
      <vt:lpstr>Første nynorske NT 1899</vt:lpstr>
      <vt:lpstr>Første nynorske NT 1899</vt:lpstr>
      <vt:lpstr>Første nynorske NT 1899</vt:lpstr>
      <vt:lpstr>Første nynorske NT 1899</vt:lpstr>
      <vt:lpstr>NT fra Bibelselskapet 1904</vt:lpstr>
      <vt:lpstr>NT fra Bibelselskapet 1904</vt:lpstr>
      <vt:lpstr>NT fra Bibelselskapet 1904</vt:lpstr>
      <vt:lpstr>NT fra Bibelselskapet 1904</vt:lpstr>
      <vt:lpstr>Salmane nynorsk 1904</vt:lpstr>
      <vt:lpstr>Salmane nynorsk 1904</vt:lpstr>
      <vt:lpstr>Salmane nynorsk 1904</vt:lpstr>
      <vt:lpstr>Fyrste Mosebok 1905</vt:lpstr>
      <vt:lpstr>Fyrste Mosebok 1905</vt:lpstr>
      <vt:lpstr>Fyrste Mosebok 1905</vt:lpstr>
      <vt:lpstr>Fyrste Mosebok 1905</vt:lpstr>
      <vt:lpstr>Evangelia etter Matteus 1915</vt:lpstr>
      <vt:lpstr>Evangelia etter Matteus 1915</vt:lpstr>
      <vt:lpstr>Evangelia etter Matteus 1915</vt:lpstr>
      <vt:lpstr>Evangelia etter Matteus 1915</vt:lpstr>
      <vt:lpstr>Første nynorske bibel 1921</vt:lpstr>
      <vt:lpstr>Første nynorske bibel 1921</vt:lpstr>
      <vt:lpstr>Første nynorske bibel 1921</vt:lpstr>
      <vt:lpstr>Bibelen 1930</vt:lpstr>
      <vt:lpstr>Bibelen 1930</vt:lpstr>
      <vt:lpstr>Bibelen 1930</vt:lpstr>
      <vt:lpstr>Gamle bibler – noen eksempler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Chr. III´s bibel 1550</dc:title>
  <dc:creator>Dag Kjær Smemo</dc:creator>
  <cp:lastModifiedBy>Bjørn Håkon Hovde</cp:lastModifiedBy>
  <cp:revision>49</cp:revision>
  <dcterms:created xsi:type="dcterms:W3CDTF">2015-06-16T05:09:27Z</dcterms:created>
  <dcterms:modified xsi:type="dcterms:W3CDTF">2015-08-26T11:02:48Z</dcterms:modified>
</cp:coreProperties>
</file>