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6" r:id="rId5"/>
    <p:sldId id="553" r:id="rId6"/>
    <p:sldId id="566" r:id="rId7"/>
    <p:sldId id="554" r:id="rId8"/>
    <p:sldId id="555" r:id="rId9"/>
    <p:sldId id="558" r:id="rId10"/>
    <p:sldId id="508" r:id="rId11"/>
    <p:sldId id="557" r:id="rId12"/>
    <p:sldId id="559" r:id="rId13"/>
    <p:sldId id="560" r:id="rId14"/>
    <p:sldId id="562" r:id="rId15"/>
    <p:sldId id="563" r:id="rId16"/>
    <p:sldId id="564" r:id="rId17"/>
    <p:sldId id="556" r:id="rId18"/>
    <p:sldId id="565" r:id="rId19"/>
    <p:sldId id="552" r:id="rId20"/>
    <p:sldId id="545"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6D2"/>
    <a:srgbClr val="E30037"/>
    <a:srgbClr val="652240"/>
    <a:srgbClr val="647832"/>
    <a:srgbClr val="C9A46F"/>
    <a:srgbClr val="F3F3F0"/>
    <a:srgbClr val="EB36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1A186-EE5D-48ED-9500-E858CE12AB99}" v="22" dt="2025-12-18T16:16:37.393"/>
  </p1510:revLst>
</p1510:revInfo>
</file>

<file path=ppt/tableStyles.xml><?xml version="1.0" encoding="utf-8"?>
<a:tblStyleLst xmlns:a="http://schemas.openxmlformats.org/drawingml/2006/main" def="{5C22544A-7EE6-4342-B048-85BDC9FD1C3A}">
  <a:tblStyle styleId="{8799B23B-EC83-4686-B30A-512413B5E67A}" styleName="Lys stil 3 – uthev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3"/>
    <p:restoredTop sz="79750" autoAdjust="0"/>
  </p:normalViewPr>
  <p:slideViewPr>
    <p:cSldViewPr snapToGrid="0" snapToObjects="1">
      <p:cViewPr varScale="1">
        <p:scale>
          <a:sx n="88" d="100"/>
          <a:sy n="88" d="100"/>
        </p:scale>
        <p:origin x="1410"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ørn Håkon Hovde" userId="f3dfd09b-3f1f-4684-bbad-98c467e57ba3" providerId="ADAL" clId="{FAFE3B48-9389-4E1A-AE9A-F08FC29C82A6}"/>
    <pc:docChg chg="modSld">
      <pc:chgData name="Bjørn Håkon Hovde" userId="f3dfd09b-3f1f-4684-bbad-98c467e57ba3" providerId="ADAL" clId="{FAFE3B48-9389-4E1A-AE9A-F08FC29C82A6}" dt="2025-12-18T16:38:44.776" v="22" actId="20577"/>
      <pc:docMkLst>
        <pc:docMk/>
      </pc:docMkLst>
      <pc:sldChg chg="modSp mod modNotesTx">
        <pc:chgData name="Bjørn Håkon Hovde" userId="f3dfd09b-3f1f-4684-bbad-98c467e57ba3" providerId="ADAL" clId="{FAFE3B48-9389-4E1A-AE9A-F08FC29C82A6}" dt="2025-12-18T16:37:47.894" v="14" actId="20577"/>
        <pc:sldMkLst>
          <pc:docMk/>
          <pc:sldMk cId="3881128820" sldId="256"/>
        </pc:sldMkLst>
        <pc:spChg chg="mod">
          <ac:chgData name="Bjørn Håkon Hovde" userId="f3dfd09b-3f1f-4684-bbad-98c467e57ba3" providerId="ADAL" clId="{FAFE3B48-9389-4E1A-AE9A-F08FC29C82A6}" dt="2025-12-18T16:37:47.894" v="14" actId="20577"/>
          <ac:spMkLst>
            <pc:docMk/>
            <pc:sldMk cId="3881128820" sldId="256"/>
            <ac:spMk id="3" creationId="{CDE2CD6A-9842-9D4F-B925-5F1282072001}"/>
          </ac:spMkLst>
        </pc:spChg>
      </pc:sldChg>
      <pc:sldChg chg="modNotesTx">
        <pc:chgData name="Bjørn Håkon Hovde" userId="f3dfd09b-3f1f-4684-bbad-98c467e57ba3" providerId="ADAL" clId="{FAFE3B48-9389-4E1A-AE9A-F08FC29C82A6}" dt="2025-12-18T16:13:36.388" v="6"/>
        <pc:sldMkLst>
          <pc:docMk/>
          <pc:sldMk cId="2230912131" sldId="508"/>
        </pc:sldMkLst>
      </pc:sldChg>
      <pc:sldChg chg="modSp mod">
        <pc:chgData name="Bjørn Håkon Hovde" userId="f3dfd09b-3f1f-4684-bbad-98c467e57ba3" providerId="ADAL" clId="{FAFE3B48-9389-4E1A-AE9A-F08FC29C82A6}" dt="2025-12-18T16:38:44.776" v="22" actId="20577"/>
        <pc:sldMkLst>
          <pc:docMk/>
          <pc:sldMk cId="1942623469" sldId="545"/>
        </pc:sldMkLst>
        <pc:spChg chg="mod">
          <ac:chgData name="Bjørn Håkon Hovde" userId="f3dfd09b-3f1f-4684-bbad-98c467e57ba3" providerId="ADAL" clId="{FAFE3B48-9389-4E1A-AE9A-F08FC29C82A6}" dt="2025-12-18T16:38:44.776" v="22" actId="20577"/>
          <ac:spMkLst>
            <pc:docMk/>
            <pc:sldMk cId="1942623469" sldId="545"/>
            <ac:spMk id="4" creationId="{7B65129A-74A6-CCB4-C003-E26A6BA58F29}"/>
          </ac:spMkLst>
        </pc:spChg>
      </pc:sldChg>
      <pc:sldChg chg="modNotesTx">
        <pc:chgData name="Bjørn Håkon Hovde" userId="f3dfd09b-3f1f-4684-bbad-98c467e57ba3" providerId="ADAL" clId="{FAFE3B48-9389-4E1A-AE9A-F08FC29C82A6}" dt="2025-12-18T16:10:41.127" v="1"/>
        <pc:sldMkLst>
          <pc:docMk/>
          <pc:sldMk cId="1312610870" sldId="553"/>
        </pc:sldMkLst>
      </pc:sldChg>
      <pc:sldChg chg="modNotesTx">
        <pc:chgData name="Bjørn Håkon Hovde" userId="f3dfd09b-3f1f-4684-bbad-98c467e57ba3" providerId="ADAL" clId="{FAFE3B48-9389-4E1A-AE9A-F08FC29C82A6}" dt="2025-12-18T16:11:17.218" v="3"/>
        <pc:sldMkLst>
          <pc:docMk/>
          <pc:sldMk cId="3962330153" sldId="554"/>
        </pc:sldMkLst>
      </pc:sldChg>
      <pc:sldChg chg="modNotesTx">
        <pc:chgData name="Bjørn Håkon Hovde" userId="f3dfd09b-3f1f-4684-bbad-98c467e57ba3" providerId="ADAL" clId="{FAFE3B48-9389-4E1A-AE9A-F08FC29C82A6}" dt="2025-12-18T16:13:19.243" v="5"/>
        <pc:sldMkLst>
          <pc:docMk/>
          <pc:sldMk cId="2969774691" sldId="558"/>
        </pc:sldMkLst>
      </pc:sldChg>
      <pc:sldChg chg="modNotesTx">
        <pc:chgData name="Bjørn Håkon Hovde" userId="f3dfd09b-3f1f-4684-bbad-98c467e57ba3" providerId="ADAL" clId="{FAFE3B48-9389-4E1A-AE9A-F08FC29C82A6}" dt="2025-12-18T16:11:42.395" v="4"/>
        <pc:sldMkLst>
          <pc:docMk/>
          <pc:sldMk cId="3836195515" sldId="559"/>
        </pc:sldMkLst>
      </pc:sldChg>
      <pc:sldChg chg="modNotesTx">
        <pc:chgData name="Bjørn Håkon Hovde" userId="f3dfd09b-3f1f-4684-bbad-98c467e57ba3" providerId="ADAL" clId="{FAFE3B48-9389-4E1A-AE9A-F08FC29C82A6}" dt="2025-12-18T16:11:00.688" v="2"/>
        <pc:sldMkLst>
          <pc:docMk/>
          <pc:sldMk cId="3463715526" sldId="5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F29E0399-DB05-D145-B83F-444D520B70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AEC21341-9997-514F-99B4-2501D55128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A19F56-4B15-4C43-AD41-9C57CB15AA2F}" type="datetimeFigureOut">
              <a:rPr lang="nb-NO" smtClean="0"/>
              <a:t>18.12.2025</a:t>
            </a:fld>
            <a:endParaRPr lang="nb-NO"/>
          </a:p>
        </p:txBody>
      </p:sp>
      <p:sp>
        <p:nvSpPr>
          <p:cNvPr id="4" name="Plassholder for bunntekst 3">
            <a:extLst>
              <a:ext uri="{FF2B5EF4-FFF2-40B4-BE49-F238E27FC236}">
                <a16:creationId xmlns:a16="http://schemas.microsoft.com/office/drawing/2014/main" id="{DC3BDFC0-B55B-0E4C-B188-42D9404017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A4062DAB-ABA3-0B40-9BF0-E45E5B9C59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17EB93-0506-3847-878A-D1A81FDB4A25}" type="slidenum">
              <a:rPr lang="nb-NO" smtClean="0"/>
              <a:t>‹#›</a:t>
            </a:fld>
            <a:endParaRPr lang="nb-NO"/>
          </a:p>
        </p:txBody>
      </p:sp>
    </p:spTree>
    <p:extLst>
      <p:ext uri="{BB962C8B-B14F-4D97-AF65-F5344CB8AC3E}">
        <p14:creationId xmlns:p14="http://schemas.microsoft.com/office/powerpoint/2010/main" val="253152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8004B-9AAD-B54A-8222-D86FA8950205}" type="datetimeFigureOut">
              <a:rPr lang="nb-NO" smtClean="0"/>
              <a:t>18.12.2025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B68DA-B77F-8744-B413-8AD15A044E2A}" type="slidenum">
              <a:rPr lang="nb-NO" smtClean="0"/>
              <a:t>‹#›</a:t>
            </a:fld>
            <a:endParaRPr lang="nb-NO"/>
          </a:p>
        </p:txBody>
      </p:sp>
    </p:spTree>
    <p:extLst>
      <p:ext uri="{BB962C8B-B14F-4D97-AF65-F5344CB8AC3E}">
        <p14:creationId xmlns:p14="http://schemas.microsoft.com/office/powerpoint/2010/main" val="77516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Bli med på ei reise til landet som har lagt grunnlaget for store </a:t>
            </a:r>
            <a:r>
              <a:rPr lang="nb-NO" dirty="0" err="1"/>
              <a:t>delar</a:t>
            </a:r>
            <a:r>
              <a:rPr lang="nb-NO" dirty="0"/>
              <a:t> av bibelhistoria.</a:t>
            </a:r>
          </a:p>
        </p:txBody>
      </p:sp>
      <p:sp>
        <p:nvSpPr>
          <p:cNvPr id="4" name="Plassholder for lysbildenummer 3"/>
          <p:cNvSpPr>
            <a:spLocks noGrp="1"/>
          </p:cNvSpPr>
          <p:nvPr>
            <p:ph type="sldNum" sz="quarter" idx="5"/>
          </p:nvPr>
        </p:nvSpPr>
        <p:spPr/>
        <p:txBody>
          <a:bodyPr/>
          <a:lstStyle/>
          <a:p>
            <a:fld id="{141B68DA-B77F-8744-B413-8AD15A044E2A}" type="slidenum">
              <a:rPr lang="nb-NO" smtClean="0"/>
              <a:t>1</a:t>
            </a:fld>
            <a:endParaRPr lang="nb-NO"/>
          </a:p>
        </p:txBody>
      </p:sp>
    </p:spTree>
    <p:extLst>
      <p:ext uri="{BB962C8B-B14F-4D97-AF65-F5344CB8AC3E}">
        <p14:creationId xmlns:p14="http://schemas.microsoft.com/office/powerpoint/2010/main" val="1526810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Jessica (9), Rita (8) og Ahmed (14) er tre av barna som jamleg kjem til kyrkja i </a:t>
            </a:r>
            <a:r>
              <a:rPr lang="nn-NO" sz="1200" kern="1200" dirty="0" err="1">
                <a:solidFill>
                  <a:schemeClr val="tx1"/>
                </a:solidFill>
                <a:effectLst/>
                <a:latin typeface="+mn-lt"/>
                <a:ea typeface="+mn-ea"/>
                <a:cs typeface="+mn-cs"/>
              </a:rPr>
              <a:t>Mafraq</a:t>
            </a:r>
            <a:r>
              <a:rPr lang="nn-NO" sz="1200" kern="1200" dirty="0">
                <a:solidFill>
                  <a:schemeClr val="tx1"/>
                </a:solidFill>
                <a:effectLst/>
                <a:latin typeface="+mn-lt"/>
                <a:ea typeface="+mn-ea"/>
                <a:cs typeface="+mn-cs"/>
              </a:rPr>
              <a:t> for fellesskap, bibelforteljing og tryggleik. «Eg elskar å kome hit, og i dag er kanskje den beste dagen i livet mitt, fordi historia om Daniel lærte meg å stole på meg sjølv og å stole på Gud», seier Jessica. Rita fortel: «Eg lærte at Jesus gjer mirakel, og at vi må tru på Gud uansett kva som skjer.» Ahmed </a:t>
            </a:r>
            <a:r>
              <a:rPr lang="nn-NO" sz="1200" kern="1200" dirty="0" err="1">
                <a:solidFill>
                  <a:schemeClr val="tx1"/>
                </a:solidFill>
                <a:effectLst/>
                <a:latin typeface="+mn-lt"/>
                <a:ea typeface="+mn-ea"/>
                <a:cs typeface="+mn-cs"/>
              </a:rPr>
              <a:t>oppsummerer</a:t>
            </a:r>
            <a:r>
              <a:rPr lang="nn-NO" sz="1200" kern="1200" dirty="0">
                <a:solidFill>
                  <a:schemeClr val="tx1"/>
                </a:solidFill>
                <a:effectLst/>
                <a:latin typeface="+mn-lt"/>
                <a:ea typeface="+mn-ea"/>
                <a:cs typeface="+mn-cs"/>
              </a:rPr>
              <a:t>: «Gud er alltid med oss. Eg likar å komme hit for å treffe vener og høyre historier frå Bibelen.»</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10</a:t>
            </a:fld>
            <a:endParaRPr lang="nb-NO"/>
          </a:p>
        </p:txBody>
      </p:sp>
    </p:spTree>
    <p:extLst>
      <p:ext uri="{BB962C8B-B14F-4D97-AF65-F5344CB8AC3E}">
        <p14:creationId xmlns:p14="http://schemas.microsoft.com/office/powerpoint/2010/main" val="203165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Bokhandelen til Bibelselskapet i Amman: «Etter at butikken blei opna, har denne staden forandra livet til mange menneske», seier filmskaparen John (</a:t>
            </a:r>
            <a:r>
              <a:rPr lang="nn-NO" sz="1200" kern="1200" dirty="0" err="1">
                <a:solidFill>
                  <a:schemeClr val="tx1"/>
                </a:solidFill>
                <a:effectLst/>
                <a:latin typeface="+mn-lt"/>
                <a:ea typeface="+mn-ea"/>
                <a:cs typeface="+mn-cs"/>
              </a:rPr>
              <a:t>t.v</a:t>
            </a:r>
            <a:r>
              <a:rPr lang="nn-NO" sz="1200" kern="1200" dirty="0">
                <a:solidFill>
                  <a:schemeClr val="tx1"/>
                </a:solidFill>
                <a:effectLst/>
                <a:latin typeface="+mn-lt"/>
                <a:ea typeface="+mn-ea"/>
                <a:cs typeface="+mn-cs"/>
              </a:rPr>
              <a:t>.). Saman med venen og ingeniørstudenten Marcus bruker han bokhandelen i Rainbow Street som fast møtestad for kaffi og studiar.</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«Her tilbyr Bibelselskapet ei open dør for menneske som aldri ville gått inn i ei kyrkje. Hit tør dei å kome for å lese, stille spørsmål og møte kristne andlet til andlet», fortel John.</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11</a:t>
            </a:fld>
            <a:endParaRPr lang="nb-NO"/>
          </a:p>
        </p:txBody>
      </p:sp>
    </p:spTree>
    <p:extLst>
      <p:ext uri="{BB962C8B-B14F-4D97-AF65-F5344CB8AC3E}">
        <p14:creationId xmlns:p14="http://schemas.microsoft.com/office/powerpoint/2010/main" val="2227858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Rana (47) og dottera Sara (18) er to av mange som har opplevd og kome over vegen frå frykt til fridom i Kristus. Det heile byrja då Rana i ein draum høyrde: «Gå og be Fadervår.» Ho ante ikkje kva orda betydde, men søkte på mobilen og fann ein digital bibel. Snart fann ho òg ein kristen kyrkjelyd. To av døtrene har blitt med henne på </a:t>
            </a:r>
            <a:r>
              <a:rPr lang="nn-NO" sz="1200" kern="1200" dirty="0" err="1">
                <a:solidFill>
                  <a:schemeClr val="tx1"/>
                </a:solidFill>
                <a:effectLst/>
                <a:latin typeface="+mn-lt"/>
                <a:ea typeface="+mn-ea"/>
                <a:cs typeface="+mn-cs"/>
              </a:rPr>
              <a:t>trusreisa</a:t>
            </a:r>
            <a:r>
              <a:rPr lang="nn-NO" sz="1200" kern="1200" dirty="0">
                <a:solidFill>
                  <a:schemeClr val="tx1"/>
                </a:solidFill>
                <a:effectLst/>
                <a:latin typeface="+mn-lt"/>
                <a:ea typeface="+mn-ea"/>
                <a:cs typeface="+mn-cs"/>
              </a:rPr>
              <a:t>. Dottera Sara seier: «Mor har blitt mildare og tryggare etter at ho fann Jesus.»</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Dagen før fortalde John frå bokhandelen (førre bilete) at terskelen kan vere høg for ikkje-truande å komme til gudsteneste i Jordan: «Nokre muslimske kvinner kjem dei første gongene i </a:t>
            </a:r>
            <a:r>
              <a:rPr lang="nn-NO" sz="1200" kern="1200" dirty="0" err="1">
                <a:solidFill>
                  <a:schemeClr val="tx1"/>
                </a:solidFill>
                <a:effectLst/>
                <a:latin typeface="+mn-lt"/>
                <a:ea typeface="+mn-ea"/>
                <a:cs typeface="+mn-cs"/>
              </a:rPr>
              <a:t>niqab</a:t>
            </a:r>
            <a:r>
              <a:rPr lang="nn-NO" sz="1200" kern="1200" dirty="0">
                <a:solidFill>
                  <a:schemeClr val="tx1"/>
                </a:solidFill>
                <a:effectLst/>
                <a:latin typeface="+mn-lt"/>
                <a:ea typeface="+mn-ea"/>
                <a:cs typeface="+mn-cs"/>
              </a:rPr>
              <a:t> for å vere heilt anonyme.»</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12</a:t>
            </a:fld>
            <a:endParaRPr lang="nb-NO"/>
          </a:p>
        </p:txBody>
      </p:sp>
    </p:spTree>
    <p:extLst>
      <p:ext uri="{BB962C8B-B14F-4D97-AF65-F5344CB8AC3E}">
        <p14:creationId xmlns:p14="http://schemas.microsoft.com/office/powerpoint/2010/main" val="845663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Bibelselskapet arbeider både blant syriske og irakiske flyktningar: Hjelp til å </a:t>
            </a:r>
            <a:r>
              <a:rPr lang="nn-NO" sz="1200" kern="1200" dirty="0" err="1">
                <a:solidFill>
                  <a:schemeClr val="tx1"/>
                </a:solidFill>
                <a:effectLst/>
                <a:latin typeface="+mn-lt"/>
                <a:ea typeface="+mn-ea"/>
                <a:cs typeface="+mn-cs"/>
              </a:rPr>
              <a:t>bearbeide</a:t>
            </a:r>
            <a:r>
              <a:rPr lang="nn-NO" sz="1200" kern="1200" dirty="0">
                <a:solidFill>
                  <a:schemeClr val="tx1"/>
                </a:solidFill>
                <a:effectLst/>
                <a:latin typeface="+mn-lt"/>
                <a:ea typeface="+mn-ea"/>
                <a:cs typeface="+mn-cs"/>
              </a:rPr>
              <a:t> </a:t>
            </a:r>
            <a:r>
              <a:rPr lang="nn-NO" sz="1200" kern="1200" dirty="0" err="1">
                <a:solidFill>
                  <a:schemeClr val="tx1"/>
                </a:solidFill>
                <a:effectLst/>
                <a:latin typeface="+mn-lt"/>
                <a:ea typeface="+mn-ea"/>
                <a:cs typeface="+mn-cs"/>
              </a:rPr>
              <a:t>traumer</a:t>
            </a:r>
            <a:r>
              <a:rPr lang="nn-NO" sz="1200" kern="1200" dirty="0">
                <a:solidFill>
                  <a:schemeClr val="tx1"/>
                </a:solidFill>
                <a:effectLst/>
                <a:latin typeface="+mn-lt"/>
                <a:ea typeface="+mn-ea"/>
                <a:cs typeface="+mn-cs"/>
              </a:rPr>
              <a:t> er kanskje viktigast, men med ord skal det følgje handling. </a:t>
            </a:r>
            <a:r>
              <a:rPr lang="nb-NO" sz="1200" kern="1200" dirty="0">
                <a:solidFill>
                  <a:schemeClr val="tx1"/>
                </a:solidFill>
                <a:effectLst/>
                <a:latin typeface="+mn-lt"/>
                <a:ea typeface="+mn-ea"/>
                <a:cs typeface="+mn-cs"/>
              </a:rPr>
              <a:t>Derfor distribuerer Bibelselskapet også mat, klede og leiker til barna. </a:t>
            </a:r>
            <a:r>
              <a:rPr lang="nn-NO" sz="1200" kern="1200" dirty="0">
                <a:solidFill>
                  <a:schemeClr val="tx1"/>
                </a:solidFill>
                <a:effectLst/>
                <a:latin typeface="+mn-lt"/>
                <a:ea typeface="+mn-ea"/>
                <a:cs typeface="+mn-cs"/>
              </a:rPr>
              <a:t>Og dei som ønskjer det, får sjølvsagt òg ein bibel. Mange av flyktningane opplever at dei er «fanga» i leirane – utan moglegheit til å reise heim.</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«Takk for at de er her for oss, men heilt ærleg – det viktigaste i dag var å få Bibelen. Guds sanne ord leier barna våre på rett veg», seier ein eldre mann.</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13</a:t>
            </a:fld>
            <a:endParaRPr lang="nb-NO"/>
          </a:p>
        </p:txBody>
      </p:sp>
    </p:spTree>
    <p:extLst>
      <p:ext uri="{BB962C8B-B14F-4D97-AF65-F5344CB8AC3E}">
        <p14:creationId xmlns:p14="http://schemas.microsoft.com/office/powerpoint/2010/main" val="170213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I regi av Det jordanske bibelselskapet blir syriske flyktningkvinner i byen </a:t>
            </a:r>
            <a:r>
              <a:rPr lang="nn-NO" sz="1200" kern="1200" dirty="0" err="1">
                <a:solidFill>
                  <a:schemeClr val="tx1"/>
                </a:solidFill>
                <a:effectLst/>
                <a:latin typeface="+mn-lt"/>
                <a:ea typeface="+mn-ea"/>
                <a:cs typeface="+mn-cs"/>
              </a:rPr>
              <a:t>Mafraq</a:t>
            </a:r>
            <a:r>
              <a:rPr lang="nn-NO" sz="1200" kern="1200" dirty="0">
                <a:solidFill>
                  <a:schemeClr val="tx1"/>
                </a:solidFill>
                <a:effectLst/>
                <a:latin typeface="+mn-lt"/>
                <a:ea typeface="+mn-ea"/>
                <a:cs typeface="+mn-cs"/>
              </a:rPr>
              <a:t> (tyding: «vegkrysset») inviterte til bibelbaserte kurs i traumelindring. Prosjektkoordinator Haya Khoury held kurset i samarbeid med den lokala kyrkja. Gjennom samtale, enkle øvingar og bibeltekstar får deltakarane hjelp til å setje ord på smerte og finne håp.</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Etter ei samling på to timar seier deltakaren </a:t>
            </a:r>
            <a:r>
              <a:rPr lang="nn-NO" sz="1200" kern="1200" dirty="0" err="1">
                <a:solidFill>
                  <a:schemeClr val="tx1"/>
                </a:solidFill>
                <a:effectLst/>
                <a:latin typeface="+mn-lt"/>
                <a:ea typeface="+mn-ea"/>
                <a:cs typeface="+mn-cs"/>
              </a:rPr>
              <a:t>Ghada</a:t>
            </a:r>
            <a:r>
              <a:rPr lang="nn-NO" sz="1200" kern="1200" dirty="0">
                <a:solidFill>
                  <a:schemeClr val="tx1"/>
                </a:solidFill>
                <a:effectLst/>
                <a:latin typeface="+mn-lt"/>
                <a:ea typeface="+mn-ea"/>
                <a:cs typeface="+mn-cs"/>
              </a:rPr>
              <a:t>: «I dag har eg fått vona tilbake. Det einaste ankepunktet var at kurset varte så kort.»</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14</a:t>
            </a:fld>
            <a:endParaRPr lang="nb-NO"/>
          </a:p>
        </p:txBody>
      </p:sp>
    </p:spTree>
    <p:extLst>
      <p:ext uri="{BB962C8B-B14F-4D97-AF65-F5344CB8AC3E}">
        <p14:creationId xmlns:p14="http://schemas.microsoft.com/office/powerpoint/2010/main" val="1526009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«Gud har brukt ett vers i Bibelen til å forvandle livet mitt, sier pastor Khalil </a:t>
            </a:r>
            <a:r>
              <a:rPr lang="nb-NO" dirty="0" err="1"/>
              <a:t>Halaseh</a:t>
            </a:r>
            <a:r>
              <a:rPr lang="nb-NO" dirty="0"/>
              <a:t> i </a:t>
            </a:r>
            <a:r>
              <a:rPr lang="nb-NO" dirty="0" err="1"/>
              <a:t>Nazarenerkirken</a:t>
            </a:r>
            <a:r>
              <a:rPr lang="nb-NO" dirty="0"/>
              <a:t> i Amman:</a:t>
            </a:r>
          </a:p>
          <a:p>
            <a:r>
              <a:rPr lang="nb-NO" dirty="0"/>
              <a:t>«For her er det åpne dører og rike muligheter for meg, og motstanderne er mange» (1 Kor 16,9)»</a:t>
            </a:r>
          </a:p>
          <a:p>
            <a:r>
              <a:rPr lang="nb-NO" dirty="0"/>
              <a:t>Med det viser han til at Jordan er et land med nokså «åpne dører» – og at både jordanere og flyktninger fra nabolandene her kan få et nytt liv gjennom Bibelen og evangeliet.</a:t>
            </a:r>
          </a:p>
          <a:p>
            <a:r>
              <a:rPr lang="nb-NO" dirty="0"/>
              <a:t>«Jeg elsker Norge og takker Gud for fellesskapet mellom oss. Jeg håper og ber om at vi sammen kan gjøre det mulig å nå enda flere unge i Jordan og Midtøsten med evangeliet.»</a:t>
            </a: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15</a:t>
            </a:fld>
            <a:endParaRPr lang="nb-NO"/>
          </a:p>
        </p:txBody>
      </p:sp>
    </p:spTree>
    <p:extLst>
      <p:ext uri="{BB962C8B-B14F-4D97-AF65-F5344CB8AC3E}">
        <p14:creationId xmlns:p14="http://schemas.microsoft.com/office/powerpoint/2010/main" val="1223622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Det går ei ubroten line frå Jesu dåp ved Al-</a:t>
            </a:r>
            <a:r>
              <a:rPr lang="nn-NO" sz="1200" kern="1200" dirty="0" err="1">
                <a:solidFill>
                  <a:schemeClr val="tx1"/>
                </a:solidFill>
                <a:effectLst/>
                <a:latin typeface="+mn-lt"/>
                <a:ea typeface="+mn-ea"/>
                <a:cs typeface="+mn-cs"/>
              </a:rPr>
              <a:t>Maghtas</a:t>
            </a:r>
            <a:r>
              <a:rPr lang="nn-NO" sz="1200" kern="1200" dirty="0">
                <a:solidFill>
                  <a:schemeClr val="tx1"/>
                </a:solidFill>
                <a:effectLst/>
                <a:latin typeface="+mn-lt"/>
                <a:ea typeface="+mn-ea"/>
                <a:cs typeface="+mn-cs"/>
              </a:rPr>
              <a:t> til dagens bibelarbeid i Jordan. Å spreie Guds ord er fundamentet for arbeidet til Bibelselskapet. Det omfattar evangelisering blant barn, unge, vaksne og eldre, opplæring og støtte til dei mange ikkje-kristne som søkjer til kyrkjene, traumelindring og hjelp til flyktningar. Guds ord blir delt, lese og levd – midt i ein krevjande kvardag.</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Bibeldagen er </a:t>
            </a:r>
            <a:r>
              <a:rPr lang="nn-NO" sz="1200" kern="1200" dirty="0" err="1">
                <a:solidFill>
                  <a:schemeClr val="tx1"/>
                </a:solidFill>
                <a:effectLst/>
                <a:latin typeface="+mn-lt"/>
                <a:ea typeface="+mn-ea"/>
                <a:cs typeface="+mn-cs"/>
              </a:rPr>
              <a:t>eni</a:t>
            </a:r>
            <a:r>
              <a:rPr lang="nn-NO" sz="1200" kern="1200" dirty="0">
                <a:solidFill>
                  <a:schemeClr val="tx1"/>
                </a:solidFill>
                <a:effectLst/>
                <a:latin typeface="+mn-lt"/>
                <a:ea typeface="+mn-ea"/>
                <a:cs typeface="+mn-cs"/>
              </a:rPr>
              <a:t> invitasjon til å stå saman med kristne i andre land, men òg til å løfte fram Bibelen her heime: opne han, bruke han i kyrkjelyden og familien, og la han forme kvardagen. God bibeldag!</a:t>
            </a:r>
            <a:endParaRPr lang="nb-NO" sz="1200" kern="1200" dirty="0">
              <a:solidFill>
                <a:schemeClr val="tx1"/>
              </a:solidFill>
              <a:effectLst/>
              <a:latin typeface="+mn-lt"/>
              <a:ea typeface="+mn-ea"/>
              <a:cs typeface="+mn-cs"/>
            </a:endParaRPr>
          </a:p>
          <a:p>
            <a:pPr>
              <a:lnSpc>
                <a:spcPct val="115000"/>
              </a:lnSpc>
              <a:spcAft>
                <a:spcPts val="800"/>
              </a:spcAft>
            </a:pP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16</a:t>
            </a:fld>
            <a:endParaRPr lang="nb-NO"/>
          </a:p>
        </p:txBody>
      </p:sp>
    </p:spTree>
    <p:extLst>
      <p:ext uri="{BB962C8B-B14F-4D97-AF65-F5344CB8AC3E}">
        <p14:creationId xmlns:p14="http://schemas.microsoft.com/office/powerpoint/2010/main" val="393990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Blei du nyfiken på å vite meir om bibelarbeidet i Jordan – om unge som blir utrusta, dei som finn Jesus for første gongen, flyktningar som får hjelp, og menneske som møter vona gjennom Bibelen?</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Alle artiklane finn du i bladet </a:t>
            </a:r>
            <a:r>
              <a:rPr lang="nn-NO" sz="1200" kern="1200" dirty="0" err="1">
                <a:solidFill>
                  <a:schemeClr val="tx1"/>
                </a:solidFill>
                <a:effectLst/>
                <a:latin typeface="+mn-lt"/>
                <a:ea typeface="+mn-ea"/>
                <a:cs typeface="+mn-cs"/>
              </a:rPr>
              <a:t>Bibelgaven</a:t>
            </a:r>
            <a:r>
              <a:rPr lang="nn-NO" sz="1200" kern="1200" dirty="0">
                <a:solidFill>
                  <a:schemeClr val="tx1"/>
                </a:solidFill>
                <a:effectLst/>
                <a:latin typeface="+mn-lt"/>
                <a:ea typeface="+mn-ea"/>
                <a:cs typeface="+mn-cs"/>
              </a:rPr>
              <a:t>, og du kan òg lese dei på nett på bibel.no.</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Vil du vere med og gjere ein konkret skilnad? 1 bibel = 92 kroner. Du kan gi gjennom din lokale kyrkjelyd, eller Vipps til 2011. Kontonummer: 3000 16 16869</a:t>
            </a:r>
            <a:endParaRPr lang="nb-NO" sz="1200" kern="120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17</a:t>
            </a:fld>
            <a:endParaRPr lang="nb-NO"/>
          </a:p>
        </p:txBody>
      </p:sp>
    </p:spTree>
    <p:extLst>
      <p:ext uri="{BB962C8B-B14F-4D97-AF65-F5344CB8AC3E}">
        <p14:creationId xmlns:p14="http://schemas.microsoft.com/office/powerpoint/2010/main" val="764504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Midt i Jordandalen ligg </a:t>
            </a:r>
            <a:r>
              <a:rPr lang="nb-NO" dirty="0" err="1"/>
              <a:t>kyrkjekomplekset</a:t>
            </a:r>
            <a:r>
              <a:rPr lang="nb-NO" dirty="0"/>
              <a:t> ved Al-</a:t>
            </a:r>
            <a:r>
              <a:rPr lang="nb-NO" dirty="0" err="1"/>
              <a:t>Maghtas</a:t>
            </a:r>
            <a:r>
              <a:rPr lang="nb-NO" dirty="0"/>
              <a:t> («dåpsstaden»), der tradisjonen seier at Johannes </a:t>
            </a:r>
            <a:r>
              <a:rPr lang="nb-NO" dirty="0" err="1"/>
              <a:t>Døyparen</a:t>
            </a:r>
            <a:r>
              <a:rPr lang="nb-NO" dirty="0"/>
              <a:t> verka. I </a:t>
            </a:r>
            <a:r>
              <a:rPr lang="nb-NO" dirty="0" err="1"/>
              <a:t>eit</a:t>
            </a:r>
            <a:r>
              <a:rPr lang="nb-NO" dirty="0"/>
              <a:t> land med i underkant av tre prosent kristne, og der over halvparten av befolkninga er under 24 år, arbeider Bibelselskapet for å </a:t>
            </a:r>
            <a:r>
              <a:rPr lang="nb-NO" dirty="0" err="1"/>
              <a:t>styrkje</a:t>
            </a:r>
            <a:r>
              <a:rPr lang="nb-NO" dirty="0"/>
              <a:t> </a:t>
            </a:r>
            <a:r>
              <a:rPr lang="nb-NO" dirty="0" err="1"/>
              <a:t>kyrkjene</a:t>
            </a:r>
            <a:r>
              <a:rPr lang="nb-NO" dirty="0"/>
              <a:t> og nå den unge befolkninga med bibelkunnskap, von og </a:t>
            </a:r>
            <a:r>
              <a:rPr lang="nb-NO" dirty="0" err="1"/>
              <a:t>framtidstru</a:t>
            </a:r>
            <a:r>
              <a:rPr lang="nb-NO" dirty="0"/>
              <a:t>.</a:t>
            </a:r>
          </a:p>
        </p:txBody>
      </p:sp>
      <p:sp>
        <p:nvSpPr>
          <p:cNvPr id="4" name="Plassholder for lysbildenummer 3"/>
          <p:cNvSpPr>
            <a:spLocks noGrp="1"/>
          </p:cNvSpPr>
          <p:nvPr>
            <p:ph type="sldNum" sz="quarter" idx="5"/>
          </p:nvPr>
        </p:nvSpPr>
        <p:spPr/>
        <p:txBody>
          <a:bodyPr/>
          <a:lstStyle/>
          <a:p>
            <a:fld id="{141B68DA-B77F-8744-B413-8AD15A044E2A}" type="slidenum">
              <a:rPr lang="nb-NO" smtClean="0"/>
              <a:t>2</a:t>
            </a:fld>
            <a:endParaRPr lang="nb-NO"/>
          </a:p>
        </p:txBody>
      </p:sp>
    </p:spTree>
    <p:extLst>
      <p:ext uri="{BB962C8B-B14F-4D97-AF65-F5344CB8AC3E}">
        <p14:creationId xmlns:p14="http://schemas.microsoft.com/office/powerpoint/2010/main" val="962610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Menneske blir framleis </a:t>
            </a:r>
            <a:r>
              <a:rPr lang="nb-NO" dirty="0" err="1"/>
              <a:t>døypte</a:t>
            </a:r>
            <a:r>
              <a:rPr lang="nb-NO" dirty="0"/>
              <a:t> i Jordanelva: Det kristne sakramentet </a:t>
            </a:r>
            <a:r>
              <a:rPr lang="nb-NO" dirty="0" err="1"/>
              <a:t>vitnar</a:t>
            </a:r>
            <a:r>
              <a:rPr lang="nb-NO" dirty="0"/>
              <a:t> om ei ny </a:t>
            </a:r>
            <a:r>
              <a:rPr lang="nb-NO" dirty="0" err="1"/>
              <a:t>byrjing</a:t>
            </a:r>
            <a:r>
              <a:rPr lang="nb-NO" dirty="0"/>
              <a:t> – </a:t>
            </a:r>
            <a:r>
              <a:rPr lang="nb-NO" dirty="0" err="1"/>
              <a:t>anten</a:t>
            </a:r>
            <a:r>
              <a:rPr lang="nb-NO" dirty="0"/>
              <a:t> dåpen skjer for barn eller </a:t>
            </a:r>
            <a:r>
              <a:rPr lang="nb-NO" dirty="0" err="1"/>
              <a:t>vaksne</a:t>
            </a:r>
            <a:r>
              <a:rPr lang="nb-NO" dirty="0"/>
              <a:t>. Bibelselskapet i Jordan arbeider for at </a:t>
            </a:r>
            <a:r>
              <a:rPr lang="nb-NO" dirty="0" err="1"/>
              <a:t>dei</a:t>
            </a:r>
            <a:r>
              <a:rPr lang="nb-NO" dirty="0"/>
              <a:t> djupe kristne røtene i landet skal få fornya liv. Det skjer gjennom lokale </a:t>
            </a:r>
            <a:r>
              <a:rPr lang="nb-NO" dirty="0" err="1"/>
              <a:t>kyrkjelydar</a:t>
            </a:r>
            <a:r>
              <a:rPr lang="nb-NO" dirty="0"/>
              <a:t> og målretta </a:t>
            </a:r>
            <a:r>
              <a:rPr lang="nb-NO" dirty="0" err="1"/>
              <a:t>disippelgjering</a:t>
            </a:r>
            <a:r>
              <a:rPr lang="nb-NO" dirty="0"/>
              <a:t>, som gir </a:t>
            </a:r>
            <a:r>
              <a:rPr lang="nb-NO" dirty="0" err="1"/>
              <a:t>dei</a:t>
            </a:r>
            <a:r>
              <a:rPr lang="nb-NO" dirty="0"/>
              <a:t> unge kristne mot til å dele </a:t>
            </a:r>
            <a:r>
              <a:rPr lang="nb-NO" dirty="0" err="1"/>
              <a:t>bodskapen</a:t>
            </a:r>
            <a:r>
              <a:rPr lang="nb-NO" dirty="0"/>
              <a:t> om Guds kjærleik og nåde.</a:t>
            </a:r>
          </a:p>
        </p:txBody>
      </p:sp>
      <p:sp>
        <p:nvSpPr>
          <p:cNvPr id="4" name="Plassholder for lysbildenummer 3"/>
          <p:cNvSpPr>
            <a:spLocks noGrp="1"/>
          </p:cNvSpPr>
          <p:nvPr>
            <p:ph type="sldNum" sz="quarter" idx="5"/>
          </p:nvPr>
        </p:nvSpPr>
        <p:spPr/>
        <p:txBody>
          <a:bodyPr/>
          <a:lstStyle/>
          <a:p>
            <a:fld id="{141B68DA-B77F-8744-B413-8AD15A044E2A}" type="slidenum">
              <a:rPr lang="nb-NO" smtClean="0"/>
              <a:t>3</a:t>
            </a:fld>
            <a:endParaRPr lang="nb-NO"/>
          </a:p>
        </p:txBody>
      </p:sp>
    </p:spTree>
    <p:extLst>
      <p:ext uri="{BB962C8B-B14F-4D97-AF65-F5344CB8AC3E}">
        <p14:creationId xmlns:p14="http://schemas.microsoft.com/office/powerpoint/2010/main" val="383961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Munther Al-Namat er generalsekretær for Det jordanske bibelselskapet. Han leiar eit team med 30 tilsette og 150–250 frivillige. Midt i ein uroleg region med mange konfliktar har Jordan vore ei fredeleg øy. Munther har som ambisjon at det frå Jordan kan vekse fram ei «bibelrørsle» i heile Midtausten. I tillegg til bibeldistribusjon driv Bibelselskapet òg bokhandel, arbeid for barn og unge, traumelindring og flyktninghjelp. Og no hastar det å fullføre eit nytt bibelhus i Amman.</a:t>
            </a:r>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4</a:t>
            </a:fld>
            <a:endParaRPr lang="nb-NO"/>
          </a:p>
        </p:txBody>
      </p:sp>
    </p:spTree>
    <p:extLst>
      <p:ext uri="{BB962C8B-B14F-4D97-AF65-F5344CB8AC3E}">
        <p14:creationId xmlns:p14="http://schemas.microsoft.com/office/powerpoint/2010/main" val="3927731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err="1">
                <a:solidFill>
                  <a:schemeClr val="tx1"/>
                </a:solidFill>
                <a:effectLst/>
                <a:latin typeface="+mn-lt"/>
                <a:ea typeface="+mn-ea"/>
                <a:cs typeface="+mn-cs"/>
              </a:rPr>
              <a:t>Taqaddam</a:t>
            </a:r>
            <a:r>
              <a:rPr lang="nn-NO" sz="1200" kern="1200" dirty="0">
                <a:solidFill>
                  <a:schemeClr val="tx1"/>
                </a:solidFill>
                <a:effectLst/>
                <a:latin typeface="+mn-lt"/>
                <a:ea typeface="+mn-ea"/>
                <a:cs typeface="+mn-cs"/>
              </a:rPr>
              <a:t>-programmet er ei fleirårig leiarutdanning der ungdom blir utrusta i disippelskap, </a:t>
            </a:r>
            <a:r>
              <a:rPr lang="nn-NO" sz="1200" kern="1200" dirty="0" err="1">
                <a:solidFill>
                  <a:schemeClr val="tx1"/>
                </a:solidFill>
                <a:effectLst/>
                <a:latin typeface="+mn-lt"/>
                <a:ea typeface="+mn-ea"/>
                <a:cs typeface="+mn-cs"/>
              </a:rPr>
              <a:t>apologetikk</a:t>
            </a:r>
            <a:r>
              <a:rPr lang="nn-NO" sz="1200" kern="1200" dirty="0">
                <a:solidFill>
                  <a:schemeClr val="tx1"/>
                </a:solidFill>
                <a:effectLst/>
                <a:latin typeface="+mn-lt"/>
                <a:ea typeface="+mn-ea"/>
                <a:cs typeface="+mn-cs"/>
              </a:rPr>
              <a:t>, sjelesorg og leiing. Dei fleste som gjennomfører kurset, går inn i frivillig arbeid for Bibelselskapet. Prosjektkoordinator i Bibelselskapet, Haya Khoury, seier:</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«I Jordan blir kristne ofte møtte med fordomar og </a:t>
            </a:r>
            <a:r>
              <a:rPr lang="nn-NO" sz="1200" kern="1200" dirty="0" err="1">
                <a:solidFill>
                  <a:schemeClr val="tx1"/>
                </a:solidFill>
                <a:effectLst/>
                <a:latin typeface="+mn-lt"/>
                <a:ea typeface="+mn-ea"/>
                <a:cs typeface="+mn-cs"/>
              </a:rPr>
              <a:t>vrangførestellingar</a:t>
            </a:r>
            <a:r>
              <a:rPr lang="nn-NO" sz="1200" kern="1200" dirty="0">
                <a:solidFill>
                  <a:schemeClr val="tx1"/>
                </a:solidFill>
                <a:effectLst/>
                <a:latin typeface="+mn-lt"/>
                <a:ea typeface="+mn-ea"/>
                <a:cs typeface="+mn-cs"/>
              </a:rPr>
              <a:t>. Derfor er det viktig å utruste dei til å møte andre med kunnskap, ro og respekt. Men ressursane våre er knappe: Lokale, materiell, rettleiarar og reiser kostar meir enn bibelselskapet vårt kan finansiere åleine.»</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5</a:t>
            </a:fld>
            <a:endParaRPr lang="nb-NO"/>
          </a:p>
        </p:txBody>
      </p:sp>
    </p:spTree>
    <p:extLst>
      <p:ext uri="{BB962C8B-B14F-4D97-AF65-F5344CB8AC3E}">
        <p14:creationId xmlns:p14="http://schemas.microsoft.com/office/powerpoint/2010/main" val="2362940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Som ein liten minoritet opplever kristne barn i den offentlege skulen i Jordan å stå heilt åleine. Dei møter press, sårande kommentarar og forventningar om å delta i islamsk praksis. Ikkje sjeldan skjer det at dei får spørsmål frå læraren og ein samla klasse om kvifor ein trur på «tre gudar», «ei forfalska bok» – eller påstandar om at dei kjem til helvete. Ved dei private, kristne skulane opplever barna derimot ein trygg fellesskap for tru, tryggleik og læring. Ein del foreldre til muslimske barn søkjer også barna sine til desse skulane. Bibelselskapet støttar kristne familiar som treng det, med stipend til skulepengar. Ventelistene er lange, og behovet er langt større enn midlane.</a:t>
            </a:r>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6</a:t>
            </a:fld>
            <a:endParaRPr lang="nb-NO"/>
          </a:p>
        </p:txBody>
      </p:sp>
    </p:spTree>
    <p:extLst>
      <p:ext uri="{BB962C8B-B14F-4D97-AF65-F5344CB8AC3E}">
        <p14:creationId xmlns:p14="http://schemas.microsoft.com/office/powerpoint/2010/main" val="3901899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n-NO" sz="1800" kern="100" dirty="0">
                <a:effectLst/>
                <a:latin typeface="Aptos" panose="020B0004020202020204" pitchFamily="34" charset="0"/>
                <a:ea typeface="Aptos" panose="020B0004020202020204" pitchFamily="34" charset="0"/>
                <a:cs typeface="Times New Roman" panose="02020603050405020304" pitchFamily="18" charset="0"/>
              </a:rPr>
              <a:t>Den kristne kyrkja i Jordan har djupe røter i den ortodokse tradisjonen, og denne kyrkja er framleis størst i landet. Det jordanske bibelselskapet arbeider likevel på tvers av alle kyrkjelege tradisjonar. I staben til Bibelselskapet, også mellom dei frivillige og mottakarane, møtest ortodokse, katolikkar og protestantar i ein levande mosaikk som òg når inn til den ikkje-kristne majoriteten. Målet er det same: å bringe Guds ord til menneska.</a:t>
            </a:r>
          </a:p>
        </p:txBody>
      </p:sp>
      <p:sp>
        <p:nvSpPr>
          <p:cNvPr id="4" name="Plassholder for lysbildenummer 3"/>
          <p:cNvSpPr>
            <a:spLocks noGrp="1"/>
          </p:cNvSpPr>
          <p:nvPr>
            <p:ph type="sldNum" sz="quarter" idx="5"/>
          </p:nvPr>
        </p:nvSpPr>
        <p:spPr/>
        <p:txBody>
          <a:bodyPr/>
          <a:lstStyle/>
          <a:p>
            <a:fld id="{141B68DA-B77F-8744-B413-8AD15A044E2A}" type="slidenum">
              <a:rPr lang="nb-NO" smtClean="0"/>
              <a:t>7</a:t>
            </a:fld>
            <a:endParaRPr lang="nb-NO"/>
          </a:p>
        </p:txBody>
      </p:sp>
    </p:spTree>
    <p:extLst>
      <p:ext uri="{BB962C8B-B14F-4D97-AF65-F5344CB8AC3E}">
        <p14:creationId xmlns:p14="http://schemas.microsoft.com/office/powerpoint/2010/main" val="40575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Pinsegudsteneste i Amman: Lovsongen fyller rommet, hendene blir løfta av menneske med ulik bakgrunn. På dei bakarste benkeradene sit kvinnene i hijab som vi ikkje får ta bilete av. Jordan har ein overraskande «flora» av kyrkjer – frå pinsekyrkjelydar til katolikkar og ortodokse. Bibelselskapet tener dei alle med Guds ord.</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«Vi forsyner alle kyrkjelydane med biblar, bøker, små hefte som forklarer kristen tru og meir djuptgåande studiemateriell», seier </a:t>
            </a:r>
            <a:r>
              <a:rPr lang="nn-NO" sz="1200" kern="1200" dirty="0" err="1">
                <a:solidFill>
                  <a:schemeClr val="tx1"/>
                </a:solidFill>
                <a:effectLst/>
                <a:latin typeface="+mn-lt"/>
                <a:ea typeface="+mn-ea"/>
                <a:cs typeface="+mn-cs"/>
              </a:rPr>
              <a:t>Rola</a:t>
            </a:r>
            <a:r>
              <a:rPr lang="nn-NO" sz="1200" kern="1200" dirty="0">
                <a:solidFill>
                  <a:schemeClr val="tx1"/>
                </a:solidFill>
                <a:effectLst/>
                <a:latin typeface="+mn-lt"/>
                <a:ea typeface="+mn-ea"/>
                <a:cs typeface="+mn-cs"/>
              </a:rPr>
              <a:t> </a:t>
            </a:r>
            <a:r>
              <a:rPr lang="nn-NO" sz="1200" kern="1200" dirty="0" err="1">
                <a:solidFill>
                  <a:schemeClr val="tx1"/>
                </a:solidFill>
                <a:effectLst/>
                <a:latin typeface="+mn-lt"/>
                <a:ea typeface="+mn-ea"/>
                <a:cs typeface="+mn-cs"/>
              </a:rPr>
              <a:t>Bawab</a:t>
            </a:r>
            <a:r>
              <a:rPr lang="nn-NO" sz="1200" kern="1200" dirty="0">
                <a:solidFill>
                  <a:schemeClr val="tx1"/>
                </a:solidFill>
                <a:effectLst/>
                <a:latin typeface="+mn-lt"/>
                <a:ea typeface="+mn-ea"/>
                <a:cs typeface="+mn-cs"/>
              </a:rPr>
              <a:t>, administrerande sekretær i Det jordanske bibelselskapet.</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8</a:t>
            </a:fld>
            <a:endParaRPr lang="nb-NO"/>
          </a:p>
        </p:txBody>
      </p:sp>
    </p:spTree>
    <p:extLst>
      <p:ext uri="{BB962C8B-B14F-4D97-AF65-F5344CB8AC3E}">
        <p14:creationId xmlns:p14="http://schemas.microsoft.com/office/powerpoint/2010/main" val="3700113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Hundrevis av barn har fylt kyrkjebenkene og midtgangen i kyrkja i </a:t>
            </a:r>
            <a:r>
              <a:rPr lang="nn-NO" sz="1200" kern="1200" dirty="0" err="1">
                <a:solidFill>
                  <a:schemeClr val="tx1"/>
                </a:solidFill>
                <a:effectLst/>
                <a:latin typeface="+mn-lt"/>
                <a:ea typeface="+mn-ea"/>
                <a:cs typeface="+mn-cs"/>
              </a:rPr>
              <a:t>Mafraq</a:t>
            </a:r>
            <a:r>
              <a:rPr lang="nn-NO" sz="1200" kern="1200" dirty="0">
                <a:solidFill>
                  <a:schemeClr val="tx1"/>
                </a:solidFill>
                <a:effectLst/>
                <a:latin typeface="+mn-lt"/>
                <a:ea typeface="+mn-ea"/>
                <a:cs typeface="+mn-cs"/>
              </a:rPr>
              <a:t>. Namnet betyr «vegkryss», og byen ligg like ved grensa mot Syria og heller ikkje langt frå Irak.</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I dag dramatiserer ungdomsteamet til Bibelselskapet forteljinga om «Daniel i løvehola». Publikum er barn mellom 5 og 15 år. Mange av dei er flyktningbarn frå Syria og bur i leirane like utanfor byen, men nokre er òg lokale jordanske barn, og ikkje alle er kristne. «For mange er dette ein sjeldan pause frå kvardagen. Her i kyrkja kjenner dei seg trygge», seier grunnleggjaren av kyrkjelyden, pastor Nour.</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9</a:t>
            </a:fld>
            <a:endParaRPr lang="nb-NO"/>
          </a:p>
        </p:txBody>
      </p:sp>
    </p:spTree>
    <p:extLst>
      <p:ext uri="{BB962C8B-B14F-4D97-AF65-F5344CB8AC3E}">
        <p14:creationId xmlns:p14="http://schemas.microsoft.com/office/powerpoint/2010/main" val="1240146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663CD4-1010-2141-AE04-BBF3512E6019}"/>
              </a:ext>
            </a:extLst>
          </p:cNvPr>
          <p:cNvSpPr>
            <a:spLocks noGrp="1"/>
          </p:cNvSpPr>
          <p:nvPr>
            <p:ph type="ctrTitle"/>
          </p:nvPr>
        </p:nvSpPr>
        <p:spPr>
          <a:xfrm>
            <a:off x="1524000" y="1122363"/>
            <a:ext cx="9144000" cy="2387600"/>
          </a:xfrm>
        </p:spPr>
        <p:txBody>
          <a:bodyPr anchor="b">
            <a:normAutofit/>
          </a:bodyPr>
          <a:lstStyle>
            <a:lvl1pPr algn="ctr">
              <a:defRPr sz="4200"/>
            </a:lvl1pPr>
          </a:lstStyle>
          <a:p>
            <a:r>
              <a:rPr lang="nb-NO" dirty="0"/>
              <a:t>Klikk for å redigere tittelstil</a:t>
            </a:r>
          </a:p>
        </p:txBody>
      </p:sp>
      <p:sp>
        <p:nvSpPr>
          <p:cNvPr id="3" name="Undertittel 2">
            <a:extLst>
              <a:ext uri="{FF2B5EF4-FFF2-40B4-BE49-F238E27FC236}">
                <a16:creationId xmlns:a16="http://schemas.microsoft.com/office/drawing/2014/main" id="{941BF4C5-38C2-A041-9A52-C462A92A6194}"/>
              </a:ext>
            </a:extLst>
          </p:cNvPr>
          <p:cNvSpPr>
            <a:spLocks noGrp="1"/>
          </p:cNvSpPr>
          <p:nvPr>
            <p:ph type="subTitle" idx="1"/>
          </p:nvPr>
        </p:nvSpPr>
        <p:spPr>
          <a:xfrm>
            <a:off x="1524000" y="3602038"/>
            <a:ext cx="9144000" cy="1655762"/>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5" name="Plassholder for bunntekst 4">
            <a:extLst>
              <a:ext uri="{FF2B5EF4-FFF2-40B4-BE49-F238E27FC236}">
                <a16:creationId xmlns:a16="http://schemas.microsoft.com/office/drawing/2014/main" id="{A3090B02-7BC2-AA42-8D66-BC268CE79B3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20AE2D1-DF07-2C42-95E1-93B8F8C341C8}"/>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81565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gendefinert oppsett">
    <p:bg>
      <p:bgPr>
        <a:solidFill>
          <a:srgbClr val="65224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758F56-7E4E-9D45-B924-67D785AA73F6}"/>
              </a:ext>
            </a:extLst>
          </p:cNvPr>
          <p:cNvSpPr>
            <a:spLocks noGrp="1"/>
          </p:cNvSpPr>
          <p:nvPr>
            <p:ph type="title"/>
          </p:nvPr>
        </p:nvSpPr>
        <p:spPr/>
        <p:txBody>
          <a:bodyPr/>
          <a:lstStyle>
            <a:lvl1pPr>
              <a:defRPr>
                <a:solidFill>
                  <a:schemeClr val="bg1"/>
                </a:solidFill>
              </a:defRPr>
            </a:lvl1pPr>
          </a:lstStyle>
          <a:p>
            <a:r>
              <a:rPr lang="nb-NO" dirty="0"/>
              <a:t>Klikk for å redigere tittelstil</a:t>
            </a:r>
          </a:p>
        </p:txBody>
      </p:sp>
      <p:sp>
        <p:nvSpPr>
          <p:cNvPr id="3" name="Plassholder for dato 2">
            <a:extLst>
              <a:ext uri="{FF2B5EF4-FFF2-40B4-BE49-F238E27FC236}">
                <a16:creationId xmlns:a16="http://schemas.microsoft.com/office/drawing/2014/main" id="{7D6809F3-43C8-C344-BBE7-6331B537CB63}"/>
              </a:ext>
            </a:extLst>
          </p:cNvPr>
          <p:cNvSpPr>
            <a:spLocks noGrp="1"/>
          </p:cNvSpPr>
          <p:nvPr>
            <p:ph type="dt" sz="half" idx="10"/>
          </p:nvPr>
        </p:nvSpPr>
        <p:spPr/>
        <p:txBody>
          <a:bodyPr/>
          <a:lstStyle/>
          <a:p>
            <a:fld id="{FC9CF27A-08D0-3142-BB66-C6E415980495}" type="datetime1">
              <a:rPr lang="nb-NO" smtClean="0"/>
              <a:t>18.12.2025</a:t>
            </a:fld>
            <a:endParaRPr lang="nb-NO" dirty="0"/>
          </a:p>
        </p:txBody>
      </p:sp>
      <p:sp>
        <p:nvSpPr>
          <p:cNvPr id="4" name="Plassholder for bunntekst 3">
            <a:extLst>
              <a:ext uri="{FF2B5EF4-FFF2-40B4-BE49-F238E27FC236}">
                <a16:creationId xmlns:a16="http://schemas.microsoft.com/office/drawing/2014/main" id="{E0DBB73D-1CA7-044B-A09D-D75C3311DF41}"/>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B5949D5A-4012-CF47-9443-FCB65E7572AC}"/>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6" name="Rektangel 5">
            <a:extLst>
              <a:ext uri="{FF2B5EF4-FFF2-40B4-BE49-F238E27FC236}">
                <a16:creationId xmlns:a16="http://schemas.microsoft.com/office/drawing/2014/main" id="{AEC12D53-E41A-CA41-8873-6923F3AC1A84}"/>
              </a:ext>
            </a:extLst>
          </p:cNvPr>
          <p:cNvSpPr/>
          <p:nvPr userDrawn="1"/>
        </p:nvSpPr>
        <p:spPr>
          <a:xfrm>
            <a:off x="0" y="0"/>
            <a:ext cx="2743200" cy="498231"/>
          </a:xfrm>
          <a:prstGeom prst="rect">
            <a:avLst/>
          </a:prstGeom>
          <a:solidFill>
            <a:srgbClr val="65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Grafikk 6">
            <a:extLst>
              <a:ext uri="{FF2B5EF4-FFF2-40B4-BE49-F238E27FC236}">
                <a16:creationId xmlns:a16="http://schemas.microsoft.com/office/drawing/2014/main" id="{D8EDA083-1972-9046-841B-DA5DF38D45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3390" y="261620"/>
            <a:ext cx="1537970" cy="236611"/>
          </a:xfrm>
          <a:prstGeom prst="rect">
            <a:avLst/>
          </a:prstGeom>
        </p:spPr>
      </p:pic>
    </p:spTree>
    <p:extLst>
      <p:ext uri="{BB962C8B-B14F-4D97-AF65-F5344CB8AC3E}">
        <p14:creationId xmlns:p14="http://schemas.microsoft.com/office/powerpoint/2010/main" val="230525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Egendefinert oppsett">
    <p:bg>
      <p:bgPr>
        <a:solidFill>
          <a:srgbClr val="E30037"/>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67EB5463-A083-6340-B836-C25848B913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2466" y="2541758"/>
            <a:ext cx="5767067" cy="887242"/>
          </a:xfrm>
          <a:prstGeom prst="rect">
            <a:avLst/>
          </a:prstGeom>
        </p:spPr>
      </p:pic>
      <p:sp>
        <p:nvSpPr>
          <p:cNvPr id="7" name="Rektangel 6">
            <a:extLst>
              <a:ext uri="{FF2B5EF4-FFF2-40B4-BE49-F238E27FC236}">
                <a16:creationId xmlns:a16="http://schemas.microsoft.com/office/drawing/2014/main" id="{4CE4F8AA-C36C-F543-AC61-90972F051A92}"/>
              </a:ext>
            </a:extLst>
          </p:cNvPr>
          <p:cNvSpPr/>
          <p:nvPr userDrawn="1"/>
        </p:nvSpPr>
        <p:spPr>
          <a:xfrm>
            <a:off x="0" y="0"/>
            <a:ext cx="12192000" cy="1705708"/>
          </a:xfrm>
          <a:prstGeom prst="rect">
            <a:avLst/>
          </a:prstGeom>
          <a:solidFill>
            <a:srgbClr val="E3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78049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D0F096-C66D-334D-87C6-32F2573AD423}"/>
              </a:ext>
            </a:extLst>
          </p:cNvPr>
          <p:cNvSpPr>
            <a:spLocks noGrp="1"/>
          </p:cNvSpPr>
          <p:nvPr>
            <p:ph type="title"/>
          </p:nvPr>
        </p:nvSpPr>
        <p:spPr>
          <a:xfrm>
            <a:off x="339635" y="866776"/>
            <a:ext cx="11512729" cy="823912"/>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77AE45A-6521-7E4E-8578-8AD9CFEAEB13}"/>
              </a:ext>
            </a:extLst>
          </p:cNvPr>
          <p:cNvSpPr>
            <a:spLocks noGrp="1"/>
          </p:cNvSpPr>
          <p:nvPr>
            <p:ph type="body" idx="1"/>
          </p:nvPr>
        </p:nvSpPr>
        <p:spPr>
          <a:xfrm>
            <a:off x="339636" y="1681163"/>
            <a:ext cx="56579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AB2A271-39D2-1B4B-882A-67BA17A30A33}"/>
              </a:ext>
            </a:extLst>
          </p:cNvPr>
          <p:cNvSpPr>
            <a:spLocks noGrp="1"/>
          </p:cNvSpPr>
          <p:nvPr>
            <p:ph sz="half" idx="2"/>
          </p:nvPr>
        </p:nvSpPr>
        <p:spPr>
          <a:xfrm>
            <a:off x="339636" y="2505075"/>
            <a:ext cx="56579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913B816-71F2-424F-B3D2-376651B2D7D6}"/>
              </a:ext>
            </a:extLst>
          </p:cNvPr>
          <p:cNvSpPr>
            <a:spLocks noGrp="1"/>
          </p:cNvSpPr>
          <p:nvPr>
            <p:ph type="body" sz="quarter" idx="3"/>
          </p:nvPr>
        </p:nvSpPr>
        <p:spPr>
          <a:xfrm>
            <a:off x="6172199" y="1681163"/>
            <a:ext cx="56579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1E4B2E7-DBD9-724D-950A-8B6264A6A68B}"/>
              </a:ext>
            </a:extLst>
          </p:cNvPr>
          <p:cNvSpPr>
            <a:spLocks noGrp="1"/>
          </p:cNvSpPr>
          <p:nvPr>
            <p:ph sz="quarter" idx="4"/>
          </p:nvPr>
        </p:nvSpPr>
        <p:spPr>
          <a:xfrm>
            <a:off x="6172199" y="2505075"/>
            <a:ext cx="5657939"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3EE4936-C473-2240-9484-D2103CB89B78}"/>
              </a:ext>
            </a:extLst>
          </p:cNvPr>
          <p:cNvSpPr>
            <a:spLocks noGrp="1"/>
          </p:cNvSpPr>
          <p:nvPr>
            <p:ph type="dt" sz="half" idx="10"/>
          </p:nvPr>
        </p:nvSpPr>
        <p:spPr/>
        <p:txBody>
          <a:bodyPr/>
          <a:lstStyle/>
          <a:p>
            <a:fld id="{A91E3E90-F1E9-A34A-A897-E105D09141AB}" type="datetime1">
              <a:rPr lang="nb-NO" smtClean="0"/>
              <a:t>18.12.2025</a:t>
            </a:fld>
            <a:endParaRPr lang="nb-NO"/>
          </a:p>
        </p:txBody>
      </p:sp>
      <p:sp>
        <p:nvSpPr>
          <p:cNvPr id="8" name="Plassholder for bunntekst 7">
            <a:extLst>
              <a:ext uri="{FF2B5EF4-FFF2-40B4-BE49-F238E27FC236}">
                <a16:creationId xmlns:a16="http://schemas.microsoft.com/office/drawing/2014/main" id="{5600FDE8-8378-D343-A85B-3B323B8774B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6BF68C1-82FC-D34C-9FF4-14E4CAF7015C}"/>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68750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04203F-B704-A944-AE61-7DAE9AEAA4D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6694ABD-2359-6346-84BD-E1C4A2CA4A7F}"/>
              </a:ext>
            </a:extLst>
          </p:cNvPr>
          <p:cNvSpPr>
            <a:spLocks noGrp="1"/>
          </p:cNvSpPr>
          <p:nvPr>
            <p:ph type="dt" sz="half" idx="10"/>
          </p:nvPr>
        </p:nvSpPr>
        <p:spPr/>
        <p:txBody>
          <a:bodyPr/>
          <a:lstStyle/>
          <a:p>
            <a:fld id="{34042BC1-E019-444B-95A3-075E8BD6539E}" type="datetime1">
              <a:rPr lang="nb-NO" smtClean="0"/>
              <a:t>18.12.2025</a:t>
            </a:fld>
            <a:endParaRPr lang="nb-NO"/>
          </a:p>
        </p:txBody>
      </p:sp>
      <p:sp>
        <p:nvSpPr>
          <p:cNvPr id="4" name="Plassholder for bunntekst 3">
            <a:extLst>
              <a:ext uri="{FF2B5EF4-FFF2-40B4-BE49-F238E27FC236}">
                <a16:creationId xmlns:a16="http://schemas.microsoft.com/office/drawing/2014/main" id="{D5931726-69FB-8943-B8DF-FC5233C3D9D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42D1CCC-32D5-F941-8159-0F688183A93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2031741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DD8552-733F-EC4B-8960-E860B7F94F46}"/>
              </a:ext>
            </a:extLst>
          </p:cNvPr>
          <p:cNvSpPr>
            <a:spLocks noGrp="1"/>
          </p:cNvSpPr>
          <p:nvPr>
            <p:ph type="dt" sz="half" idx="10"/>
          </p:nvPr>
        </p:nvSpPr>
        <p:spPr/>
        <p:txBody>
          <a:bodyPr/>
          <a:lstStyle/>
          <a:p>
            <a:fld id="{0793A672-D089-D449-85B2-C7C14A57CD4E}" type="datetime1">
              <a:rPr lang="nb-NO" smtClean="0"/>
              <a:t>18.12.2025</a:t>
            </a:fld>
            <a:endParaRPr lang="nb-NO"/>
          </a:p>
        </p:txBody>
      </p:sp>
      <p:sp>
        <p:nvSpPr>
          <p:cNvPr id="3" name="Plassholder for bunntekst 2">
            <a:extLst>
              <a:ext uri="{FF2B5EF4-FFF2-40B4-BE49-F238E27FC236}">
                <a16:creationId xmlns:a16="http://schemas.microsoft.com/office/drawing/2014/main" id="{C05C0A64-282B-C345-A1C9-42471A5255C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06153E8-AAA3-CF4A-B4C9-BB6407C537A2}"/>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751839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7C949F-FD00-DE47-B673-96D672C31D02}"/>
              </a:ext>
            </a:extLst>
          </p:cNvPr>
          <p:cNvSpPr>
            <a:spLocks noGrp="1"/>
          </p:cNvSpPr>
          <p:nvPr>
            <p:ph type="title"/>
          </p:nvPr>
        </p:nvSpPr>
        <p:spPr>
          <a:xfrm>
            <a:off x="839788" y="987424"/>
            <a:ext cx="3932237" cy="1069975"/>
          </a:xfrm>
        </p:spPr>
        <p:txBody>
          <a:bodyPr anchor="b"/>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87DF3A00-A921-2C4B-B930-4C2F98038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F62BA1E-BF73-C14D-9288-F53B79D00576}"/>
              </a:ext>
            </a:extLst>
          </p:cNvPr>
          <p:cNvSpPr>
            <a:spLocks noGrp="1"/>
          </p:cNvSpPr>
          <p:nvPr>
            <p:ph type="body" sz="half" idx="2"/>
          </p:nvPr>
        </p:nvSpPr>
        <p:spPr>
          <a:xfrm>
            <a:off x="839788" y="2552698"/>
            <a:ext cx="3932237" cy="33162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
        <p:nvSpPr>
          <p:cNvPr id="5" name="Plassholder for dato 4">
            <a:extLst>
              <a:ext uri="{FF2B5EF4-FFF2-40B4-BE49-F238E27FC236}">
                <a16:creationId xmlns:a16="http://schemas.microsoft.com/office/drawing/2014/main" id="{D98DF495-16F1-834B-AE8E-7C623927D2BE}"/>
              </a:ext>
            </a:extLst>
          </p:cNvPr>
          <p:cNvSpPr>
            <a:spLocks noGrp="1"/>
          </p:cNvSpPr>
          <p:nvPr>
            <p:ph type="dt" sz="half" idx="10"/>
          </p:nvPr>
        </p:nvSpPr>
        <p:spPr/>
        <p:txBody>
          <a:bodyPr/>
          <a:lstStyle/>
          <a:p>
            <a:fld id="{1E4F7FCC-1AD0-7B4E-90F4-4EECAC6193E4}" type="datetime1">
              <a:rPr lang="nb-NO" smtClean="0"/>
              <a:t>18.12.2025</a:t>
            </a:fld>
            <a:endParaRPr lang="nb-NO"/>
          </a:p>
        </p:txBody>
      </p:sp>
      <p:sp>
        <p:nvSpPr>
          <p:cNvPr id="6" name="Plassholder for bunntekst 5">
            <a:extLst>
              <a:ext uri="{FF2B5EF4-FFF2-40B4-BE49-F238E27FC236}">
                <a16:creationId xmlns:a16="http://schemas.microsoft.com/office/drawing/2014/main" id="{50C46786-DA4D-EA4F-84FD-6CBDE6500C4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FE0564E-10CD-2F44-AB12-95C21D5ED0A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57883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F54692-23B1-734B-BE97-E41FD37BD580}"/>
              </a:ext>
            </a:extLst>
          </p:cNvPr>
          <p:cNvSpPr>
            <a:spLocks noGrp="1"/>
          </p:cNvSpPr>
          <p:nvPr>
            <p:ph type="title"/>
          </p:nvPr>
        </p:nvSpPr>
        <p:spPr>
          <a:xfrm>
            <a:off x="339635" y="756745"/>
            <a:ext cx="3932237" cy="1600200"/>
          </a:xfrm>
        </p:spPr>
        <p:txBody>
          <a:bodyPr anchor="b"/>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19B6710D-2F2A-D648-AD2E-6FD6E4D28492}"/>
              </a:ext>
            </a:extLst>
          </p:cNvPr>
          <p:cNvSpPr>
            <a:spLocks noGrp="1"/>
          </p:cNvSpPr>
          <p:nvPr>
            <p:ph type="pic" idx="1"/>
          </p:nvPr>
        </p:nvSpPr>
        <p:spPr>
          <a:xfrm>
            <a:off x="5183188" y="756745"/>
            <a:ext cx="6669176"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BD2659F-C516-5C44-8CCC-562514E570C0}"/>
              </a:ext>
            </a:extLst>
          </p:cNvPr>
          <p:cNvSpPr>
            <a:spLocks noGrp="1"/>
          </p:cNvSpPr>
          <p:nvPr>
            <p:ph type="body" sz="half" idx="2"/>
          </p:nvPr>
        </p:nvSpPr>
        <p:spPr>
          <a:xfrm>
            <a:off x="339635" y="235694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60480AC-64CB-954B-AEBD-188BD89EC994}"/>
              </a:ext>
            </a:extLst>
          </p:cNvPr>
          <p:cNvSpPr>
            <a:spLocks noGrp="1"/>
          </p:cNvSpPr>
          <p:nvPr>
            <p:ph type="dt" sz="half" idx="10"/>
          </p:nvPr>
        </p:nvSpPr>
        <p:spPr/>
        <p:txBody>
          <a:bodyPr/>
          <a:lstStyle/>
          <a:p>
            <a:fld id="{8175C3E6-08B6-7E41-94A7-FE3A60B05740}" type="datetime1">
              <a:rPr lang="nb-NO" smtClean="0"/>
              <a:t>18.12.2025</a:t>
            </a:fld>
            <a:endParaRPr lang="nb-NO"/>
          </a:p>
        </p:txBody>
      </p:sp>
      <p:sp>
        <p:nvSpPr>
          <p:cNvPr id="6" name="Plassholder for bunntekst 5">
            <a:extLst>
              <a:ext uri="{FF2B5EF4-FFF2-40B4-BE49-F238E27FC236}">
                <a16:creationId xmlns:a16="http://schemas.microsoft.com/office/drawing/2014/main" id="{1E7E650C-2050-0945-BC90-FE8ABEF2274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991BD08-324A-C24B-A886-D505057D8400}"/>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4096222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23E95A-C5B7-BE4A-B586-68457DC62F1A}"/>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52A7C09-9462-1A44-9F21-C11FF879A64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1AA13EE-2AFC-3E42-A05C-1DB26766C139}"/>
              </a:ext>
            </a:extLst>
          </p:cNvPr>
          <p:cNvSpPr>
            <a:spLocks noGrp="1"/>
          </p:cNvSpPr>
          <p:nvPr>
            <p:ph type="dt" sz="half" idx="10"/>
          </p:nvPr>
        </p:nvSpPr>
        <p:spPr/>
        <p:txBody>
          <a:bodyPr/>
          <a:lstStyle/>
          <a:p>
            <a:fld id="{72EF43B7-0B59-FD46-863D-F0B119ECEAE8}" type="datetime1">
              <a:rPr lang="nb-NO" smtClean="0"/>
              <a:t>18.12.2025</a:t>
            </a:fld>
            <a:endParaRPr lang="nb-NO"/>
          </a:p>
        </p:txBody>
      </p:sp>
      <p:sp>
        <p:nvSpPr>
          <p:cNvPr id="5" name="Plassholder for bunntekst 4">
            <a:extLst>
              <a:ext uri="{FF2B5EF4-FFF2-40B4-BE49-F238E27FC236}">
                <a16:creationId xmlns:a16="http://schemas.microsoft.com/office/drawing/2014/main" id="{7EF715DB-E082-C041-94E6-9A2B6A40A14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B9A37C1-61E7-C343-BF1E-CB6DF5DC2FD7}"/>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2824729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0BA365B-DBC0-BB46-A735-D7FA53B6E6C1}"/>
              </a:ext>
            </a:extLst>
          </p:cNvPr>
          <p:cNvSpPr>
            <a:spLocks noGrp="1"/>
          </p:cNvSpPr>
          <p:nvPr>
            <p:ph type="title" orient="vert"/>
          </p:nvPr>
        </p:nvSpPr>
        <p:spPr>
          <a:xfrm>
            <a:off x="8724900" y="1002321"/>
            <a:ext cx="3127464" cy="5174641"/>
          </a:xfrm>
        </p:spPr>
        <p:txBody>
          <a:bodyPr vert="eaVert"/>
          <a:lstStyle/>
          <a:p>
            <a:r>
              <a:rPr lang="nb-NO" dirty="0"/>
              <a:t>Klikk for å redigere tittelstil</a:t>
            </a:r>
          </a:p>
        </p:txBody>
      </p:sp>
      <p:sp>
        <p:nvSpPr>
          <p:cNvPr id="3" name="Plassholder for loddrett tekst 2">
            <a:extLst>
              <a:ext uri="{FF2B5EF4-FFF2-40B4-BE49-F238E27FC236}">
                <a16:creationId xmlns:a16="http://schemas.microsoft.com/office/drawing/2014/main" id="{0AB99CDB-74A9-1D4E-A979-EA08869DC005}"/>
              </a:ext>
            </a:extLst>
          </p:cNvPr>
          <p:cNvSpPr>
            <a:spLocks noGrp="1"/>
          </p:cNvSpPr>
          <p:nvPr>
            <p:ph type="body" orient="vert" idx="1"/>
          </p:nvPr>
        </p:nvSpPr>
        <p:spPr>
          <a:xfrm>
            <a:off x="339635" y="1002323"/>
            <a:ext cx="8232865" cy="517464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4B6B491-C559-E645-A10D-F276E69D6050}"/>
              </a:ext>
            </a:extLst>
          </p:cNvPr>
          <p:cNvSpPr>
            <a:spLocks noGrp="1"/>
          </p:cNvSpPr>
          <p:nvPr>
            <p:ph type="dt" sz="half" idx="10"/>
          </p:nvPr>
        </p:nvSpPr>
        <p:spPr/>
        <p:txBody>
          <a:bodyPr/>
          <a:lstStyle/>
          <a:p>
            <a:fld id="{EFC6C684-9CC0-2141-9C9A-658B433B132F}" type="datetime1">
              <a:rPr lang="nb-NO" smtClean="0"/>
              <a:t>18.12.2025</a:t>
            </a:fld>
            <a:endParaRPr lang="nb-NO"/>
          </a:p>
        </p:txBody>
      </p:sp>
      <p:sp>
        <p:nvSpPr>
          <p:cNvPr id="5" name="Plassholder for bunntekst 4">
            <a:extLst>
              <a:ext uri="{FF2B5EF4-FFF2-40B4-BE49-F238E27FC236}">
                <a16:creationId xmlns:a16="http://schemas.microsoft.com/office/drawing/2014/main" id="{C81B0B0A-264E-BE4A-863A-13EC5207003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F2B9333-A8CB-FC4D-9654-65C05C739D74}"/>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59030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A2CBDD-54B3-9F4B-B40B-C55A51C0F8A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B5D72BE-6F5E-C444-83CD-94B2A119561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D147394-42E7-BD4D-B549-3E3BB17472CF}"/>
              </a:ext>
            </a:extLst>
          </p:cNvPr>
          <p:cNvSpPr>
            <a:spLocks noGrp="1"/>
          </p:cNvSpPr>
          <p:nvPr>
            <p:ph type="dt" sz="half" idx="10"/>
          </p:nvPr>
        </p:nvSpPr>
        <p:spPr/>
        <p:txBody>
          <a:bodyPr/>
          <a:lstStyle/>
          <a:p>
            <a:fld id="{997B766A-F25F-E24B-B899-5F03BB77AD5C}" type="datetime1">
              <a:rPr lang="nb-NO" smtClean="0"/>
              <a:t>18.12.2025</a:t>
            </a:fld>
            <a:endParaRPr lang="nb-NO"/>
          </a:p>
        </p:txBody>
      </p:sp>
      <p:sp>
        <p:nvSpPr>
          <p:cNvPr id="5" name="Plassholder for bunntekst 4">
            <a:extLst>
              <a:ext uri="{FF2B5EF4-FFF2-40B4-BE49-F238E27FC236}">
                <a16:creationId xmlns:a16="http://schemas.microsoft.com/office/drawing/2014/main" id="{0F155B1B-CBB9-DD46-8B61-216A8C99B26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BB20117-648C-954A-B555-9F2CF7E1CD4B}"/>
              </a:ext>
            </a:extLst>
          </p:cNvPr>
          <p:cNvSpPr>
            <a:spLocks noGrp="1"/>
          </p:cNvSpPr>
          <p:nvPr>
            <p:ph type="sldNum" sz="quarter" idx="12"/>
          </p:nvPr>
        </p:nvSpPr>
        <p:spPr/>
        <p:txBody>
          <a:bodyPr/>
          <a:lstStyle/>
          <a:p>
            <a:fld id="{C8EDFA78-452A-7740-987D-25380A611A09}" type="slidenum">
              <a:rPr lang="nb-NO" smtClean="0"/>
              <a:t>‹#›</a:t>
            </a:fld>
            <a:endParaRPr lang="nb-NO"/>
          </a:p>
        </p:txBody>
      </p:sp>
      <p:pic>
        <p:nvPicPr>
          <p:cNvPr id="7" name="Bilde 6" descr="Et bilde som inneholder Grafikk, rød&#10;&#10;KI-generert innhold kan være feil.">
            <a:extLst>
              <a:ext uri="{FF2B5EF4-FFF2-40B4-BE49-F238E27FC236}">
                <a16:creationId xmlns:a16="http://schemas.microsoft.com/office/drawing/2014/main" id="{95CB812B-B38A-D3E2-6374-9DE3DC2F976B}"/>
              </a:ext>
            </a:extLst>
          </p:cNvPr>
          <p:cNvPicPr>
            <a:picLocks noChangeAspect="1"/>
          </p:cNvPicPr>
          <p:nvPr userDrawn="1"/>
        </p:nvPicPr>
        <p:blipFill>
          <a:blip r:embed="rId2"/>
          <a:stretch>
            <a:fillRect/>
          </a:stretch>
        </p:blipFill>
        <p:spPr>
          <a:xfrm>
            <a:off x="339634" y="330199"/>
            <a:ext cx="1788586" cy="275167"/>
          </a:xfrm>
          <a:prstGeom prst="rect">
            <a:avLst/>
          </a:prstGeom>
        </p:spPr>
      </p:pic>
    </p:spTree>
    <p:extLst>
      <p:ext uri="{BB962C8B-B14F-4D97-AF65-F5344CB8AC3E}">
        <p14:creationId xmlns:p14="http://schemas.microsoft.com/office/powerpoint/2010/main" val="367229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rgbClr val="F1E6D2"/>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A64341A-B339-4CD2-CFAD-08748647AC85}"/>
              </a:ext>
            </a:extLst>
          </p:cNvPr>
          <p:cNvSpPr/>
          <p:nvPr userDrawn="1"/>
        </p:nvSpPr>
        <p:spPr>
          <a:xfrm>
            <a:off x="9643533" y="5748867"/>
            <a:ext cx="2548467" cy="110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8" name="Bilde 7" descr="Et bilde som inneholder Grafikk, rød&#10;&#10;KI-generert innhold kan være feil.">
            <a:extLst>
              <a:ext uri="{FF2B5EF4-FFF2-40B4-BE49-F238E27FC236}">
                <a16:creationId xmlns:a16="http://schemas.microsoft.com/office/drawing/2014/main" id="{8ADE6DEB-E5D0-9F33-EF81-EA45F8C8F37D}"/>
              </a:ext>
            </a:extLst>
          </p:cNvPr>
          <p:cNvPicPr>
            <a:picLocks noChangeAspect="1"/>
          </p:cNvPicPr>
          <p:nvPr userDrawn="1"/>
        </p:nvPicPr>
        <p:blipFill>
          <a:blip r:embed="rId2"/>
          <a:stretch>
            <a:fillRect/>
          </a:stretch>
        </p:blipFill>
        <p:spPr>
          <a:xfrm>
            <a:off x="10023473" y="6019821"/>
            <a:ext cx="1788586" cy="275167"/>
          </a:xfrm>
          <a:prstGeom prst="rect">
            <a:avLst/>
          </a:prstGeom>
        </p:spPr>
      </p:pic>
      <p:sp>
        <p:nvSpPr>
          <p:cNvPr id="14" name="TekstSylinder 13">
            <a:extLst>
              <a:ext uri="{FF2B5EF4-FFF2-40B4-BE49-F238E27FC236}">
                <a16:creationId xmlns:a16="http://schemas.microsoft.com/office/drawing/2014/main" id="{D0207B9A-29EE-4A72-BFAA-93F38A8E81A0}"/>
              </a:ext>
            </a:extLst>
          </p:cNvPr>
          <p:cNvSpPr txBox="1"/>
          <p:nvPr userDrawn="1"/>
        </p:nvSpPr>
        <p:spPr>
          <a:xfrm>
            <a:off x="10345333" y="6278032"/>
            <a:ext cx="1144865" cy="276999"/>
          </a:xfrm>
          <a:prstGeom prst="rect">
            <a:avLst/>
          </a:prstGeom>
          <a:noFill/>
        </p:spPr>
        <p:txBody>
          <a:bodyPr wrap="none" rtlCol="0">
            <a:spAutoFit/>
          </a:bodyPr>
          <a:lstStyle/>
          <a:p>
            <a:r>
              <a:rPr lang="nb-NO" sz="1200" dirty="0" err="1"/>
              <a:t>bibeldagen.no</a:t>
            </a:r>
            <a:endParaRPr lang="nb-NO" sz="1200" dirty="0"/>
          </a:p>
        </p:txBody>
      </p:sp>
      <p:pic>
        <p:nvPicPr>
          <p:cNvPr id="3" name="Bilde 2" descr="Et bilde som inneholder tekst, Font, skjermbilde, Grafikk&#10;&#10;KI-generert innhold kan være feil.">
            <a:extLst>
              <a:ext uri="{FF2B5EF4-FFF2-40B4-BE49-F238E27FC236}">
                <a16:creationId xmlns:a16="http://schemas.microsoft.com/office/drawing/2014/main" id="{2B55071A-B694-D86F-B854-CFFD56E897CF}"/>
              </a:ext>
            </a:extLst>
          </p:cNvPr>
          <p:cNvPicPr>
            <a:picLocks noChangeAspect="1"/>
          </p:cNvPicPr>
          <p:nvPr userDrawn="1"/>
        </p:nvPicPr>
        <p:blipFill>
          <a:blip r:embed="rId3"/>
          <a:stretch>
            <a:fillRect/>
          </a:stretch>
        </p:blipFill>
        <p:spPr>
          <a:xfrm>
            <a:off x="9788617" y="440358"/>
            <a:ext cx="2023442" cy="2023442"/>
          </a:xfrm>
          <a:prstGeom prst="rect">
            <a:avLst/>
          </a:prstGeom>
        </p:spPr>
      </p:pic>
    </p:spTree>
    <p:extLst>
      <p:ext uri="{BB962C8B-B14F-4D97-AF65-F5344CB8AC3E}">
        <p14:creationId xmlns:p14="http://schemas.microsoft.com/office/powerpoint/2010/main" val="321373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EB365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1BE62A-BF6E-A447-9B75-2204BABD55B7}"/>
              </a:ext>
            </a:extLst>
          </p:cNvPr>
          <p:cNvSpPr>
            <a:spLocks noGrp="1"/>
          </p:cNvSpPr>
          <p:nvPr>
            <p:ph type="title"/>
          </p:nvPr>
        </p:nvSpPr>
        <p:spPr>
          <a:xfrm>
            <a:off x="838200" y="2119745"/>
            <a:ext cx="10515600" cy="3574473"/>
          </a:xfrm>
        </p:spPr>
        <p:txBody>
          <a:bodyPr anchor="t" anchorCtr="0"/>
          <a:lstStyle>
            <a:lvl1pPr>
              <a:defRPr b="0">
                <a:solidFill>
                  <a:schemeClr val="bg1"/>
                </a:solidFill>
              </a:defRPr>
            </a:lvl1pPr>
          </a:lstStyle>
          <a:p>
            <a:r>
              <a:rPr lang="nb-NO" dirty="0"/>
              <a:t>Klikk for å redigere tittelstil</a:t>
            </a:r>
          </a:p>
        </p:txBody>
      </p:sp>
      <p:sp>
        <p:nvSpPr>
          <p:cNvPr id="3" name="Plassholder for dato 2">
            <a:extLst>
              <a:ext uri="{FF2B5EF4-FFF2-40B4-BE49-F238E27FC236}">
                <a16:creationId xmlns:a16="http://schemas.microsoft.com/office/drawing/2014/main" id="{9E64453A-F673-7F4E-94B8-1D42476E1A06}"/>
              </a:ext>
            </a:extLst>
          </p:cNvPr>
          <p:cNvSpPr>
            <a:spLocks noGrp="1"/>
          </p:cNvSpPr>
          <p:nvPr>
            <p:ph type="dt" sz="half" idx="10"/>
          </p:nvPr>
        </p:nvSpPr>
        <p:spPr/>
        <p:txBody>
          <a:bodyPr/>
          <a:lstStyle/>
          <a:p>
            <a:fld id="{8E986F08-6546-3741-AB47-4D8584A50E00}" type="datetime1">
              <a:rPr lang="nb-NO" smtClean="0"/>
              <a:t>18.12.2025</a:t>
            </a:fld>
            <a:endParaRPr lang="nb-NO" dirty="0"/>
          </a:p>
        </p:txBody>
      </p:sp>
      <p:sp>
        <p:nvSpPr>
          <p:cNvPr id="4" name="Plassholder for bunntekst 3">
            <a:extLst>
              <a:ext uri="{FF2B5EF4-FFF2-40B4-BE49-F238E27FC236}">
                <a16:creationId xmlns:a16="http://schemas.microsoft.com/office/drawing/2014/main" id="{1C56D162-3184-BB46-8126-0E8015FBFDAA}"/>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F141B814-1BF1-E447-9EFE-598422323AB6}"/>
              </a:ext>
            </a:extLst>
          </p:cNvPr>
          <p:cNvSpPr>
            <a:spLocks noGrp="1"/>
          </p:cNvSpPr>
          <p:nvPr>
            <p:ph type="sldNum" sz="quarter" idx="12"/>
          </p:nvPr>
        </p:nvSpPr>
        <p:spPr/>
        <p:txBody>
          <a:bodyPr/>
          <a:lstStyle>
            <a:lvl1pPr>
              <a:defRPr>
                <a:solidFill>
                  <a:schemeClr val="bg1"/>
                </a:solidFill>
              </a:defRPr>
            </a:lvl1pPr>
          </a:lstStyle>
          <a:p>
            <a:fld id="{C8EDFA78-452A-7740-987D-25380A611A09}" type="slidenum">
              <a:rPr lang="nb-NO" smtClean="0"/>
              <a:pPr/>
              <a:t>‹#›</a:t>
            </a:fld>
            <a:endParaRPr lang="nb-NO" dirty="0"/>
          </a:p>
        </p:txBody>
      </p:sp>
      <p:sp>
        <p:nvSpPr>
          <p:cNvPr id="10" name="Rektangel 9">
            <a:extLst>
              <a:ext uri="{FF2B5EF4-FFF2-40B4-BE49-F238E27FC236}">
                <a16:creationId xmlns:a16="http://schemas.microsoft.com/office/drawing/2014/main" id="{389B0E5B-A392-CE42-8E39-D400ED4B8C34}"/>
              </a:ext>
            </a:extLst>
          </p:cNvPr>
          <p:cNvSpPr/>
          <p:nvPr userDrawn="1"/>
        </p:nvSpPr>
        <p:spPr>
          <a:xfrm>
            <a:off x="0" y="0"/>
            <a:ext cx="2743200" cy="498231"/>
          </a:xfrm>
          <a:prstGeom prst="rect">
            <a:avLst/>
          </a:prstGeom>
          <a:solidFill>
            <a:srgbClr val="EB3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8">
            <a:extLst>
              <a:ext uri="{FF2B5EF4-FFF2-40B4-BE49-F238E27FC236}">
                <a16:creationId xmlns:a16="http://schemas.microsoft.com/office/drawing/2014/main" id="{5342A75B-CA29-D549-B34C-04150FD973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3390" y="261620"/>
            <a:ext cx="1537970" cy="236611"/>
          </a:xfrm>
          <a:prstGeom prst="rect">
            <a:avLst/>
          </a:prstGeom>
        </p:spPr>
      </p:pic>
    </p:spTree>
    <p:extLst>
      <p:ext uri="{BB962C8B-B14F-4D97-AF65-F5344CB8AC3E}">
        <p14:creationId xmlns:p14="http://schemas.microsoft.com/office/powerpoint/2010/main" val="331413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ACFF54-8942-3343-B000-AD369D83D18F}"/>
              </a:ext>
            </a:extLst>
          </p:cNvPr>
          <p:cNvSpPr>
            <a:spLocks noGrp="1"/>
          </p:cNvSpPr>
          <p:nvPr>
            <p:ph type="title"/>
          </p:nvPr>
        </p:nvSpPr>
        <p:spPr>
          <a:xfrm>
            <a:off x="1705639" y="2569172"/>
            <a:ext cx="8528608" cy="792054"/>
          </a:xfrm>
        </p:spPr>
        <p:txBody>
          <a:bodyPr/>
          <a:lstStyle/>
          <a:p>
            <a:r>
              <a:rPr lang="nb-NO" dirty="0"/>
              <a:t>Klikk for å redigere tittelstil</a:t>
            </a:r>
          </a:p>
        </p:txBody>
      </p:sp>
      <p:sp>
        <p:nvSpPr>
          <p:cNvPr id="3" name="Plassholder for dato 2">
            <a:extLst>
              <a:ext uri="{FF2B5EF4-FFF2-40B4-BE49-F238E27FC236}">
                <a16:creationId xmlns:a16="http://schemas.microsoft.com/office/drawing/2014/main" id="{77F7640C-8163-5C48-9898-4960894F006D}"/>
              </a:ext>
            </a:extLst>
          </p:cNvPr>
          <p:cNvSpPr>
            <a:spLocks noGrp="1"/>
          </p:cNvSpPr>
          <p:nvPr>
            <p:ph type="dt" sz="half" idx="10"/>
          </p:nvPr>
        </p:nvSpPr>
        <p:spPr/>
        <p:txBody>
          <a:bodyPr/>
          <a:lstStyle/>
          <a:p>
            <a:fld id="{6A3598F4-5983-984D-A1E7-76DE20CD8C7B}" type="datetime1">
              <a:rPr lang="nb-NO" smtClean="0"/>
              <a:t>18.12.2025</a:t>
            </a:fld>
            <a:endParaRPr lang="nb-NO" dirty="0"/>
          </a:p>
        </p:txBody>
      </p:sp>
      <p:sp>
        <p:nvSpPr>
          <p:cNvPr id="4" name="Plassholder for bunntekst 3">
            <a:extLst>
              <a:ext uri="{FF2B5EF4-FFF2-40B4-BE49-F238E27FC236}">
                <a16:creationId xmlns:a16="http://schemas.microsoft.com/office/drawing/2014/main" id="{20538E70-5DB2-F74A-B51F-B02D353C37F2}"/>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6540F712-7F90-F146-ADAD-8BE4B326D09E}"/>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10" name="Plassholder for tekst 9">
            <a:extLst>
              <a:ext uri="{FF2B5EF4-FFF2-40B4-BE49-F238E27FC236}">
                <a16:creationId xmlns:a16="http://schemas.microsoft.com/office/drawing/2014/main" id="{AD7934D1-6BC1-1847-8A43-F8519B853AF2}"/>
              </a:ext>
            </a:extLst>
          </p:cNvPr>
          <p:cNvSpPr>
            <a:spLocks noGrp="1"/>
          </p:cNvSpPr>
          <p:nvPr>
            <p:ph type="body" sz="quarter" idx="13" hasCustomPrompt="1"/>
          </p:nvPr>
        </p:nvSpPr>
        <p:spPr>
          <a:xfrm>
            <a:off x="1705707" y="3429000"/>
            <a:ext cx="8528475" cy="1389063"/>
          </a:xfrm>
        </p:spPr>
        <p:txBody>
          <a:bodyPr/>
          <a:lstStyle>
            <a:lvl1pPr marL="0" indent="0">
              <a:buNone/>
              <a:defRPr>
                <a:solidFill>
                  <a:srgbClr val="C9A46F"/>
                </a:solidFill>
              </a:defRPr>
            </a:lvl1pPr>
          </a:lstStyle>
          <a:p>
            <a:pPr lvl="0"/>
            <a:r>
              <a:rPr lang="nb-NO" dirty="0"/>
              <a:t>– Klikk for å redigere tekststiler i malen</a:t>
            </a:r>
          </a:p>
        </p:txBody>
      </p:sp>
      <p:pic>
        <p:nvPicPr>
          <p:cNvPr id="6" name="Bilde 5" descr="Et bilde som inneholder Grafikk, rød&#10;&#10;KI-generert innhold kan være feil.">
            <a:extLst>
              <a:ext uri="{FF2B5EF4-FFF2-40B4-BE49-F238E27FC236}">
                <a16:creationId xmlns:a16="http://schemas.microsoft.com/office/drawing/2014/main" id="{7788C9D8-5DD5-7172-A84B-8ADD2087E9F0}"/>
              </a:ext>
            </a:extLst>
          </p:cNvPr>
          <p:cNvPicPr>
            <a:picLocks noChangeAspect="1"/>
          </p:cNvPicPr>
          <p:nvPr userDrawn="1"/>
        </p:nvPicPr>
        <p:blipFill>
          <a:blip r:embed="rId2"/>
          <a:stretch>
            <a:fillRect/>
          </a:stretch>
        </p:blipFill>
        <p:spPr>
          <a:xfrm>
            <a:off x="339635" y="253998"/>
            <a:ext cx="1788586" cy="275167"/>
          </a:xfrm>
          <a:prstGeom prst="rect">
            <a:avLst/>
          </a:prstGeom>
        </p:spPr>
      </p:pic>
    </p:spTree>
    <p:extLst>
      <p:ext uri="{BB962C8B-B14F-4D97-AF65-F5344CB8AC3E}">
        <p14:creationId xmlns:p14="http://schemas.microsoft.com/office/powerpoint/2010/main" val="170066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DFE8310F-1D75-6F4A-AC90-B0C14B537F84}"/>
              </a:ext>
            </a:extLst>
          </p:cNvPr>
          <p:cNvSpPr>
            <a:spLocks noGrp="1"/>
          </p:cNvSpPr>
          <p:nvPr>
            <p:ph type="dt" sz="half" idx="10"/>
          </p:nvPr>
        </p:nvSpPr>
        <p:spPr/>
        <p:txBody>
          <a:bodyPr/>
          <a:lstStyle/>
          <a:p>
            <a:fld id="{9861BD87-C53B-C549-928C-73B42FA39F70}" type="datetime1">
              <a:rPr lang="nb-NO" smtClean="0"/>
              <a:t>18.12.2025</a:t>
            </a:fld>
            <a:endParaRPr lang="nb-NO" dirty="0"/>
          </a:p>
        </p:txBody>
      </p:sp>
      <p:sp>
        <p:nvSpPr>
          <p:cNvPr id="4" name="Plassholder for bunntekst 3">
            <a:extLst>
              <a:ext uri="{FF2B5EF4-FFF2-40B4-BE49-F238E27FC236}">
                <a16:creationId xmlns:a16="http://schemas.microsoft.com/office/drawing/2014/main" id="{921A0C4B-C33E-8249-8A1E-D74F21FBF86A}"/>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5B46835E-D85F-834B-BAEF-A96172E55A72}"/>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8" name="Plassholder for innhold 2">
            <a:extLst>
              <a:ext uri="{FF2B5EF4-FFF2-40B4-BE49-F238E27FC236}">
                <a16:creationId xmlns:a16="http://schemas.microsoft.com/office/drawing/2014/main" id="{93874818-3EC2-FF40-A2CE-1F0DF2CB67D2}"/>
              </a:ext>
            </a:extLst>
          </p:cNvPr>
          <p:cNvSpPr>
            <a:spLocks noGrp="1"/>
          </p:cNvSpPr>
          <p:nvPr>
            <p:ph idx="1"/>
          </p:nvPr>
        </p:nvSpPr>
        <p:spPr>
          <a:xfrm>
            <a:off x="339634" y="819807"/>
            <a:ext cx="11512729" cy="5357156"/>
          </a:xfrm>
        </p:spPr>
        <p:txBody>
          <a:bodyPr/>
          <a:lstStyle>
            <a:lvl1pPr marL="0" indent="0">
              <a:buNone/>
              <a:defRPr/>
            </a:lvl1pPr>
          </a:lstStyle>
          <a:p>
            <a:pPr lvl="0"/>
            <a:endParaRPr lang="nb-NO" dirty="0"/>
          </a:p>
        </p:txBody>
      </p:sp>
    </p:spTree>
    <p:extLst>
      <p:ext uri="{BB962C8B-B14F-4D97-AF65-F5344CB8AC3E}">
        <p14:creationId xmlns:p14="http://schemas.microsoft.com/office/powerpoint/2010/main" val="999541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BCF8EC-57F5-4045-B1E2-FF37DEB3652D}"/>
              </a:ext>
            </a:extLst>
          </p:cNvPr>
          <p:cNvSpPr>
            <a:spLocks noGrp="1"/>
          </p:cNvSpPr>
          <p:nvPr>
            <p:ph type="title" hasCustomPrompt="1"/>
          </p:nvPr>
        </p:nvSpPr>
        <p:spPr/>
        <p:txBody>
          <a:bodyPr/>
          <a:lstStyle/>
          <a:p>
            <a:r>
              <a:rPr lang="nb-NO" dirty="0"/>
              <a:t>Grafer for statistikk</a:t>
            </a:r>
          </a:p>
        </p:txBody>
      </p:sp>
      <p:sp>
        <p:nvSpPr>
          <p:cNvPr id="3" name="Plassholder for dato 2">
            <a:extLst>
              <a:ext uri="{FF2B5EF4-FFF2-40B4-BE49-F238E27FC236}">
                <a16:creationId xmlns:a16="http://schemas.microsoft.com/office/drawing/2014/main" id="{1E2D9CEF-515D-824E-A47B-DEF216292AF9}"/>
              </a:ext>
            </a:extLst>
          </p:cNvPr>
          <p:cNvSpPr>
            <a:spLocks noGrp="1"/>
          </p:cNvSpPr>
          <p:nvPr>
            <p:ph type="dt" sz="half" idx="10"/>
          </p:nvPr>
        </p:nvSpPr>
        <p:spPr/>
        <p:txBody>
          <a:bodyPr/>
          <a:lstStyle/>
          <a:p>
            <a:fld id="{E8321F47-7420-2B4A-8BDA-23708873AFD9}" type="datetime1">
              <a:rPr lang="nb-NO" smtClean="0"/>
              <a:t>18.12.2025</a:t>
            </a:fld>
            <a:endParaRPr lang="nb-NO" dirty="0"/>
          </a:p>
        </p:txBody>
      </p:sp>
      <p:sp>
        <p:nvSpPr>
          <p:cNvPr id="4" name="Plassholder for bunntekst 3">
            <a:extLst>
              <a:ext uri="{FF2B5EF4-FFF2-40B4-BE49-F238E27FC236}">
                <a16:creationId xmlns:a16="http://schemas.microsoft.com/office/drawing/2014/main" id="{9CED671D-E08C-9641-B6B0-8CF8F9926CFB}"/>
              </a:ext>
            </a:extLst>
          </p:cNvPr>
          <p:cNvSpPr>
            <a:spLocks noGrp="1"/>
          </p:cNvSpPr>
          <p:nvPr>
            <p:ph type="ftr" sz="quarter" idx="11"/>
          </p:nvPr>
        </p:nvSpPr>
        <p:spPr/>
        <p:txBody>
          <a:bodyPr/>
          <a:lstStyle/>
          <a:p>
            <a:r>
              <a:rPr lang="nb-NO" dirty="0"/>
              <a:t>Bunntekst</a:t>
            </a:r>
          </a:p>
        </p:txBody>
      </p:sp>
      <p:sp>
        <p:nvSpPr>
          <p:cNvPr id="5" name="Plassholder for lysbildenummer 4">
            <a:extLst>
              <a:ext uri="{FF2B5EF4-FFF2-40B4-BE49-F238E27FC236}">
                <a16:creationId xmlns:a16="http://schemas.microsoft.com/office/drawing/2014/main" id="{8B62DBF9-1E20-DC4F-B81C-43793AC3405B}"/>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7" name="Plassholder for diagram 6">
            <a:extLst>
              <a:ext uri="{FF2B5EF4-FFF2-40B4-BE49-F238E27FC236}">
                <a16:creationId xmlns:a16="http://schemas.microsoft.com/office/drawing/2014/main" id="{26A86A3E-93C8-0D4D-A9A5-26D2D928D1FF}"/>
              </a:ext>
            </a:extLst>
          </p:cNvPr>
          <p:cNvSpPr>
            <a:spLocks noGrp="1"/>
          </p:cNvSpPr>
          <p:nvPr>
            <p:ph type="chart" sz="quarter" idx="13"/>
          </p:nvPr>
        </p:nvSpPr>
        <p:spPr>
          <a:xfrm>
            <a:off x="339725" y="1981200"/>
            <a:ext cx="4440238" cy="4059238"/>
          </a:xfrm>
        </p:spPr>
        <p:txBody>
          <a:bodyPr/>
          <a:lstStyle/>
          <a:p>
            <a:endParaRPr lang="nb-NO" dirty="0"/>
          </a:p>
        </p:txBody>
      </p:sp>
      <p:sp>
        <p:nvSpPr>
          <p:cNvPr id="9" name="Plassholder for diagram 8">
            <a:extLst>
              <a:ext uri="{FF2B5EF4-FFF2-40B4-BE49-F238E27FC236}">
                <a16:creationId xmlns:a16="http://schemas.microsoft.com/office/drawing/2014/main" id="{9CEAC56A-8CB3-DC42-867B-C5D7E9DB2395}"/>
              </a:ext>
            </a:extLst>
          </p:cNvPr>
          <p:cNvSpPr>
            <a:spLocks noGrp="1"/>
          </p:cNvSpPr>
          <p:nvPr>
            <p:ph type="chart" sz="quarter" idx="14"/>
          </p:nvPr>
        </p:nvSpPr>
        <p:spPr>
          <a:xfrm>
            <a:off x="4959350" y="1981200"/>
            <a:ext cx="6892925" cy="4059238"/>
          </a:xfrm>
        </p:spPr>
        <p:txBody>
          <a:bodyPr/>
          <a:lstStyle/>
          <a:p>
            <a:endParaRPr lang="nb-NO"/>
          </a:p>
        </p:txBody>
      </p:sp>
    </p:spTree>
    <p:extLst>
      <p:ext uri="{BB962C8B-B14F-4D97-AF65-F5344CB8AC3E}">
        <p14:creationId xmlns:p14="http://schemas.microsoft.com/office/powerpoint/2010/main" val="274090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058879-87A0-CD44-B43F-4F6090E34103}"/>
              </a:ext>
            </a:extLst>
          </p:cNvPr>
          <p:cNvSpPr>
            <a:spLocks noGrp="1"/>
          </p:cNvSpPr>
          <p:nvPr>
            <p:ph type="title"/>
          </p:nvPr>
        </p:nvSpPr>
        <p:spPr>
          <a:xfrm>
            <a:off x="339635" y="1709739"/>
            <a:ext cx="11007815" cy="2053370"/>
          </a:xfr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a16="http://schemas.microsoft.com/office/drawing/2014/main" id="{3ADB75D7-1948-2143-8029-9B8B4D7CEBB3}"/>
              </a:ext>
            </a:extLst>
          </p:cNvPr>
          <p:cNvSpPr>
            <a:spLocks noGrp="1"/>
          </p:cNvSpPr>
          <p:nvPr>
            <p:ph type="body" idx="1"/>
          </p:nvPr>
        </p:nvSpPr>
        <p:spPr>
          <a:xfrm>
            <a:off x="339635" y="4036281"/>
            <a:ext cx="11007815" cy="2053370"/>
          </a:xfrm>
        </p:spPr>
        <p:txBody>
          <a:bodyPr/>
          <a:lstStyle>
            <a:lvl1pPr marL="0" indent="0">
              <a:buNone/>
              <a:defRPr sz="2400">
                <a:solidFill>
                  <a:srgbClr val="C9A46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4" name="Plassholder for dato 3">
            <a:extLst>
              <a:ext uri="{FF2B5EF4-FFF2-40B4-BE49-F238E27FC236}">
                <a16:creationId xmlns:a16="http://schemas.microsoft.com/office/drawing/2014/main" id="{FDD12F40-9140-1849-B108-DFE181FE9C35}"/>
              </a:ext>
            </a:extLst>
          </p:cNvPr>
          <p:cNvSpPr>
            <a:spLocks noGrp="1"/>
          </p:cNvSpPr>
          <p:nvPr>
            <p:ph type="dt" sz="half" idx="10"/>
          </p:nvPr>
        </p:nvSpPr>
        <p:spPr/>
        <p:txBody>
          <a:bodyPr/>
          <a:lstStyle/>
          <a:p>
            <a:fld id="{50274456-0DFB-FA4A-8815-22E6457B8005}" type="datetime1">
              <a:rPr lang="nb-NO" smtClean="0"/>
              <a:t>18.12.2025</a:t>
            </a:fld>
            <a:endParaRPr lang="nb-NO"/>
          </a:p>
        </p:txBody>
      </p:sp>
      <p:sp>
        <p:nvSpPr>
          <p:cNvPr id="5" name="Plassholder for bunntekst 4">
            <a:extLst>
              <a:ext uri="{FF2B5EF4-FFF2-40B4-BE49-F238E27FC236}">
                <a16:creationId xmlns:a16="http://schemas.microsoft.com/office/drawing/2014/main" id="{AE6AB2AF-FCEE-1D4F-8FFE-F08BF403D5B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DDC3418-B1B1-5649-A7CE-969D06624AD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10736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70E8C3-A2A0-7C45-B232-0291700085F1}"/>
              </a:ext>
            </a:extLst>
          </p:cNvPr>
          <p:cNvSpPr>
            <a:spLocks noGrp="1"/>
          </p:cNvSpPr>
          <p:nvPr>
            <p:ph type="title"/>
          </p:nvPr>
        </p:nvSpPr>
        <p:spPr>
          <a:xfrm>
            <a:off x="339635" y="898634"/>
            <a:ext cx="5680166" cy="79205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A4F095C-1837-F64F-A5F1-DF155E709CEC}"/>
              </a:ext>
            </a:extLst>
          </p:cNvPr>
          <p:cNvSpPr>
            <a:spLocks noGrp="1"/>
          </p:cNvSpPr>
          <p:nvPr>
            <p:ph sz="half" idx="1"/>
          </p:nvPr>
        </p:nvSpPr>
        <p:spPr>
          <a:xfrm>
            <a:off x="339634" y="1825625"/>
            <a:ext cx="5680166"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93E2B09-BF1E-9646-9C16-FA549BE07D97}"/>
              </a:ext>
            </a:extLst>
          </p:cNvPr>
          <p:cNvSpPr>
            <a:spLocks noGrp="1"/>
          </p:cNvSpPr>
          <p:nvPr>
            <p:ph sz="half" idx="2"/>
          </p:nvPr>
        </p:nvSpPr>
        <p:spPr>
          <a:xfrm>
            <a:off x="6172197" y="898634"/>
            <a:ext cx="5680166" cy="530055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56F421C5-68EB-4B4C-B4F2-4C44D2551496}"/>
              </a:ext>
            </a:extLst>
          </p:cNvPr>
          <p:cNvSpPr>
            <a:spLocks noGrp="1"/>
          </p:cNvSpPr>
          <p:nvPr>
            <p:ph type="dt" sz="half" idx="10"/>
          </p:nvPr>
        </p:nvSpPr>
        <p:spPr/>
        <p:txBody>
          <a:bodyPr/>
          <a:lstStyle/>
          <a:p>
            <a:fld id="{F64D4F66-E928-634E-AB69-B047FB1DF693}" type="datetime1">
              <a:rPr lang="nb-NO" smtClean="0"/>
              <a:t>18.12.2025</a:t>
            </a:fld>
            <a:endParaRPr lang="nb-NO"/>
          </a:p>
        </p:txBody>
      </p:sp>
      <p:sp>
        <p:nvSpPr>
          <p:cNvPr id="6" name="Plassholder for bunntekst 5">
            <a:extLst>
              <a:ext uri="{FF2B5EF4-FFF2-40B4-BE49-F238E27FC236}">
                <a16:creationId xmlns:a16="http://schemas.microsoft.com/office/drawing/2014/main" id="{30230ED3-994E-4049-9AD8-A4CFD16F1FB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6FBA82F-9E74-BE4C-A884-3C3B8EDD4C69}"/>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073890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FB20B44-6C52-DF44-99CE-DBBAE27A5EF5}"/>
              </a:ext>
            </a:extLst>
          </p:cNvPr>
          <p:cNvSpPr>
            <a:spLocks noGrp="1"/>
          </p:cNvSpPr>
          <p:nvPr>
            <p:ph type="title"/>
          </p:nvPr>
        </p:nvSpPr>
        <p:spPr>
          <a:xfrm>
            <a:off x="339634" y="898634"/>
            <a:ext cx="11512729" cy="792054"/>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195B3425-E253-594B-A242-DE66B6AAB5E8}"/>
              </a:ext>
            </a:extLst>
          </p:cNvPr>
          <p:cNvSpPr>
            <a:spLocks noGrp="1"/>
          </p:cNvSpPr>
          <p:nvPr>
            <p:ph type="body" idx="1"/>
          </p:nvPr>
        </p:nvSpPr>
        <p:spPr>
          <a:xfrm>
            <a:off x="339634" y="1825625"/>
            <a:ext cx="11512729"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FD2C72BD-E218-D246-8D32-6AD6ECF38330}"/>
              </a:ext>
            </a:extLst>
          </p:cNvPr>
          <p:cNvSpPr>
            <a:spLocks noGrp="1"/>
          </p:cNvSpPr>
          <p:nvPr>
            <p:ph type="dt" sz="half" idx="2"/>
          </p:nvPr>
        </p:nvSpPr>
        <p:spPr>
          <a:xfrm>
            <a:off x="339635" y="6356350"/>
            <a:ext cx="2743200" cy="365125"/>
          </a:xfrm>
          <a:prstGeom prst="rect">
            <a:avLst/>
          </a:prstGeom>
        </p:spPr>
        <p:txBody>
          <a:bodyPr vert="horz" lIns="91440" tIns="45720" rIns="91440" bIns="45720" rtlCol="0" anchor="ctr"/>
          <a:lstStyle>
            <a:lvl1pPr algn="l">
              <a:defRPr sz="1100">
                <a:solidFill>
                  <a:schemeClr val="tx1">
                    <a:lumMod val="85000"/>
                    <a:lumOff val="15000"/>
                  </a:schemeClr>
                </a:solidFill>
                <a:latin typeface="Arial" panose="020B0604020202020204" pitchFamily="34" charset="0"/>
                <a:cs typeface="Arial" panose="020B0604020202020204" pitchFamily="34" charset="0"/>
              </a:defRPr>
            </a:lvl1pPr>
          </a:lstStyle>
          <a:p>
            <a:fld id="{E8321F47-7420-2B4A-8BDA-23708873AFD9}" type="datetime1">
              <a:rPr lang="nb-NO" smtClean="0"/>
              <a:t>18.12.2025</a:t>
            </a:fld>
            <a:endParaRPr lang="nb-NO" dirty="0"/>
          </a:p>
        </p:txBody>
      </p:sp>
      <p:sp>
        <p:nvSpPr>
          <p:cNvPr id="5" name="Plassholder for bunntekst 4">
            <a:extLst>
              <a:ext uri="{FF2B5EF4-FFF2-40B4-BE49-F238E27FC236}">
                <a16:creationId xmlns:a16="http://schemas.microsoft.com/office/drawing/2014/main" id="{381278E6-B21E-8444-A2B6-69E393F14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100">
                <a:solidFill>
                  <a:schemeClr val="tx1">
                    <a:lumMod val="85000"/>
                    <a:lumOff val="15000"/>
                  </a:schemeClr>
                </a:solidFill>
                <a:latin typeface="Arial" panose="020B0604020202020204" pitchFamily="34" charset="0"/>
                <a:cs typeface="Arial" panose="020B0604020202020204" pitchFamily="34" charset="0"/>
              </a:defRPr>
            </a:lvl1pPr>
          </a:lstStyle>
          <a:p>
            <a:endParaRPr lang="nb-NO" dirty="0"/>
          </a:p>
        </p:txBody>
      </p:sp>
      <p:sp>
        <p:nvSpPr>
          <p:cNvPr id="6" name="Plassholder for lysbildenummer 5">
            <a:extLst>
              <a:ext uri="{FF2B5EF4-FFF2-40B4-BE49-F238E27FC236}">
                <a16:creationId xmlns:a16="http://schemas.microsoft.com/office/drawing/2014/main" id="{733E3734-ED88-B04E-AB5C-9FB1099A67A3}"/>
              </a:ext>
            </a:extLst>
          </p:cNvPr>
          <p:cNvSpPr>
            <a:spLocks noGrp="1"/>
          </p:cNvSpPr>
          <p:nvPr>
            <p:ph type="sldNum" sz="quarter" idx="4"/>
          </p:nvPr>
        </p:nvSpPr>
        <p:spPr>
          <a:xfrm>
            <a:off x="8610599" y="6356350"/>
            <a:ext cx="3241765" cy="365125"/>
          </a:xfrm>
          <a:prstGeom prst="rect">
            <a:avLst/>
          </a:prstGeom>
        </p:spPr>
        <p:txBody>
          <a:bodyPr vert="horz" lIns="91440" tIns="45720" rIns="91440" bIns="45720" rtlCol="0" anchor="ctr"/>
          <a:lstStyle>
            <a:lvl1pPr algn="r">
              <a:defRPr sz="1100">
                <a:solidFill>
                  <a:srgbClr val="E30037"/>
                </a:solidFill>
                <a:latin typeface="Arial" panose="020B0604020202020204" pitchFamily="34" charset="0"/>
                <a:cs typeface="Arial" panose="020B0604020202020204" pitchFamily="34" charset="0"/>
              </a:defRPr>
            </a:lvl1pPr>
          </a:lstStyle>
          <a:p>
            <a:fld id="{C8EDFA78-452A-7740-987D-25380A611A09}" type="slidenum">
              <a:rPr lang="nb-NO" smtClean="0"/>
              <a:pPr/>
              <a:t>‹#›</a:t>
            </a:fld>
            <a:endParaRPr lang="nb-NO" dirty="0"/>
          </a:p>
        </p:txBody>
      </p:sp>
    </p:spTree>
    <p:extLst>
      <p:ext uri="{BB962C8B-B14F-4D97-AF65-F5344CB8AC3E}">
        <p14:creationId xmlns:p14="http://schemas.microsoft.com/office/powerpoint/2010/main" val="2459796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5" r:id="rId5"/>
    <p:sldLayoutId id="2147483662" r:id="rId6"/>
    <p:sldLayoutId id="2147483666" r:id="rId7"/>
    <p:sldLayoutId id="2147483651" r:id="rId8"/>
    <p:sldLayoutId id="2147483652" r:id="rId9"/>
    <p:sldLayoutId id="2147483664" r:id="rId10"/>
    <p:sldLayoutId id="2147483663" r:id="rId11"/>
    <p:sldLayoutId id="2147483653" r:id="rId12"/>
    <p:sldLayoutId id="2147483654" r:id="rId13"/>
    <p:sldLayoutId id="2147483655" r:id="rId14"/>
    <p:sldLayoutId id="2147483656" r:id="rId15"/>
    <p:sldLayoutId id="2147483657" r:id="rId16"/>
    <p:sldLayoutId id="2147483658" r:id="rId17"/>
    <p:sldLayoutId id="2147483659" r:id="rId18"/>
  </p:sldLayoutIdLst>
  <p:hf hdr="0"/>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2">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Bilde 4">
            <a:extLst>
              <a:ext uri="{FF2B5EF4-FFF2-40B4-BE49-F238E27FC236}">
                <a16:creationId xmlns:a16="http://schemas.microsoft.com/office/drawing/2014/main" id="{0F216436-9F57-E27E-D115-6AF91B30BA85}"/>
              </a:ext>
            </a:extLst>
          </p:cNvPr>
          <p:cNvPicPr>
            <a:picLocks noChangeAspect="1"/>
          </p:cNvPicPr>
          <p:nvPr/>
        </p:nvPicPr>
        <p:blipFill>
          <a:blip r:embed="rId3"/>
          <a:stretch>
            <a:fillRect/>
          </a:stretch>
        </p:blipFill>
        <p:spPr>
          <a:xfrm>
            <a:off x="-1" y="0"/>
            <a:ext cx="12192000" cy="6858000"/>
          </a:xfrm>
          <a:prstGeom prst="rect">
            <a:avLst/>
          </a:prstGeom>
        </p:spPr>
      </p:pic>
      <p:sp>
        <p:nvSpPr>
          <p:cNvPr id="2" name="Tittel 1">
            <a:extLst>
              <a:ext uri="{FF2B5EF4-FFF2-40B4-BE49-F238E27FC236}">
                <a16:creationId xmlns:a16="http://schemas.microsoft.com/office/drawing/2014/main" id="{3D03D6D3-EE3C-B84D-BEFF-145486F6F9CA}"/>
              </a:ext>
            </a:extLst>
          </p:cNvPr>
          <p:cNvSpPr>
            <a:spLocks noGrp="1"/>
          </p:cNvSpPr>
          <p:nvPr>
            <p:ph type="ctrTitle"/>
          </p:nvPr>
        </p:nvSpPr>
        <p:spPr>
          <a:xfrm>
            <a:off x="532671" y="2084832"/>
            <a:ext cx="7604164" cy="1344168"/>
          </a:xfrm>
          <a:noFill/>
        </p:spPr>
        <p:txBody>
          <a:bodyPr anchor="t">
            <a:normAutofit fontScale="90000"/>
          </a:bodyPr>
          <a:lstStyle/>
          <a:p>
            <a:pPr algn="l"/>
            <a:r>
              <a:rPr lang="nb-NO" sz="5400" dirty="0">
                <a:solidFill>
                  <a:schemeClr val="bg1"/>
                </a:solidFill>
                <a:effectLst>
                  <a:outerShdw blurRad="455900" sx="99000" sy="99000" algn="ctr" rotWithShape="0">
                    <a:prstClr val="black">
                      <a:alpha val="80501"/>
                    </a:prstClr>
                  </a:outerShdw>
                </a:effectLst>
              </a:rPr>
              <a:t>– bibelarbeidet i Jordan</a:t>
            </a:r>
            <a:endParaRPr lang="nb-NO" sz="6000" dirty="0">
              <a:solidFill>
                <a:schemeClr val="bg1"/>
              </a:solidFill>
              <a:effectLst>
                <a:outerShdw blurRad="455900" sx="99000" sy="99000" algn="ctr" rotWithShape="0">
                  <a:prstClr val="black">
                    <a:alpha val="80501"/>
                  </a:prstClr>
                </a:outerShdw>
              </a:effectLst>
            </a:endParaRPr>
          </a:p>
        </p:txBody>
      </p:sp>
      <p:sp>
        <p:nvSpPr>
          <p:cNvPr id="3" name="Undertittel 2">
            <a:extLst>
              <a:ext uri="{FF2B5EF4-FFF2-40B4-BE49-F238E27FC236}">
                <a16:creationId xmlns:a16="http://schemas.microsoft.com/office/drawing/2014/main" id="{CDE2CD6A-9842-9D4F-B925-5F1282072001}"/>
              </a:ext>
            </a:extLst>
          </p:cNvPr>
          <p:cNvSpPr>
            <a:spLocks noGrp="1"/>
          </p:cNvSpPr>
          <p:nvPr>
            <p:ph type="subTitle" idx="1"/>
          </p:nvPr>
        </p:nvSpPr>
        <p:spPr>
          <a:xfrm>
            <a:off x="10773461" y="6356350"/>
            <a:ext cx="1255642" cy="365125"/>
          </a:xfrm>
          <a:noFill/>
        </p:spPr>
        <p:txBody>
          <a:bodyPr>
            <a:normAutofit lnSpcReduction="10000"/>
          </a:bodyPr>
          <a:lstStyle/>
          <a:p>
            <a:pPr algn="l"/>
            <a:r>
              <a:rPr lang="nb-NO" dirty="0">
                <a:solidFill>
                  <a:schemeClr val="bg1"/>
                </a:solidFill>
              </a:rPr>
              <a:t>Nynorsk</a:t>
            </a:r>
          </a:p>
        </p:txBody>
      </p:sp>
      <p:sp>
        <p:nvSpPr>
          <p:cNvPr id="7" name="Plassholder for lysbildenummer 6">
            <a:extLst>
              <a:ext uri="{FF2B5EF4-FFF2-40B4-BE49-F238E27FC236}">
                <a16:creationId xmlns:a16="http://schemas.microsoft.com/office/drawing/2014/main" id="{529D9428-FA31-A043-B0F6-7DCC07240641}"/>
              </a:ext>
            </a:extLst>
          </p:cNvPr>
          <p:cNvSpPr>
            <a:spLocks noGrp="1"/>
          </p:cNvSpPr>
          <p:nvPr>
            <p:ph type="sldNum" sz="quarter" idx="12"/>
          </p:nvPr>
        </p:nvSpPr>
        <p:spPr>
          <a:xfrm>
            <a:off x="10193124" y="6356350"/>
            <a:ext cx="1160675" cy="365125"/>
          </a:xfrm>
        </p:spPr>
        <p:txBody>
          <a:bodyPr>
            <a:normAutofit/>
          </a:bodyPr>
          <a:lstStyle/>
          <a:p>
            <a:pPr>
              <a:spcAft>
                <a:spcPts val="600"/>
              </a:spcAft>
            </a:pPr>
            <a:fld id="{C8EDFA78-452A-7740-987D-25380A611A09}" type="slidenum">
              <a:rPr lang="nb-NO">
                <a:solidFill>
                  <a:srgbClr val="FFFFFF"/>
                </a:solidFill>
              </a:rPr>
              <a:pPr>
                <a:spcAft>
                  <a:spcPts val="600"/>
                </a:spcAft>
              </a:pPr>
              <a:t>1</a:t>
            </a:fld>
            <a:endParaRPr lang="nb-NO">
              <a:solidFill>
                <a:srgbClr val="FFFFFF"/>
              </a:solidFill>
            </a:endParaRPr>
          </a:p>
        </p:txBody>
      </p:sp>
      <p:pic>
        <p:nvPicPr>
          <p:cNvPr id="12" name="Bilde 11" descr="Et bilde som inneholder Grafikk, rød&#10;&#10;KI-generert innhold kan være feil.">
            <a:extLst>
              <a:ext uri="{FF2B5EF4-FFF2-40B4-BE49-F238E27FC236}">
                <a16:creationId xmlns:a16="http://schemas.microsoft.com/office/drawing/2014/main" id="{F91ABFBA-8A23-5B79-67F0-B6C6B4A4DAF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718798" y="5935140"/>
            <a:ext cx="2737866" cy="421210"/>
          </a:xfrm>
          <a:prstGeom prst="rect">
            <a:avLst/>
          </a:prstGeom>
        </p:spPr>
      </p:pic>
    </p:spTree>
    <p:extLst>
      <p:ext uri="{BB962C8B-B14F-4D97-AF65-F5344CB8AC3E}">
        <p14:creationId xmlns:p14="http://schemas.microsoft.com/office/powerpoint/2010/main" val="3881128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smil, Menneskeansikt&#10;&#10;KI-generert innhold kan være feil.">
            <a:extLst>
              <a:ext uri="{FF2B5EF4-FFF2-40B4-BE49-F238E27FC236}">
                <a16:creationId xmlns:a16="http://schemas.microsoft.com/office/drawing/2014/main" id="{A04FE07B-6D51-DADC-4692-BC901D5C6CEB}"/>
              </a:ext>
            </a:extLst>
          </p:cNvPr>
          <p:cNvPicPr>
            <a:picLocks noChangeAspect="1"/>
          </p:cNvPicPr>
          <p:nvPr/>
        </p:nvPicPr>
        <p:blipFill>
          <a:blip r:embed="rId3"/>
          <a:stretch>
            <a:fillRect/>
          </a:stretch>
        </p:blipFill>
        <p:spPr>
          <a:xfrm>
            <a:off x="-662633" y="0"/>
            <a:ext cx="10287000" cy="6858000"/>
          </a:xfrm>
          <a:prstGeom prst="rect">
            <a:avLst/>
          </a:prstGeom>
        </p:spPr>
      </p:pic>
    </p:spTree>
    <p:extLst>
      <p:ext uri="{BB962C8B-B14F-4D97-AF65-F5344CB8AC3E}">
        <p14:creationId xmlns:p14="http://schemas.microsoft.com/office/powerpoint/2010/main" val="1327303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innendørs, klær, vegg&#10;&#10;KI-generert innhold kan være feil.">
            <a:extLst>
              <a:ext uri="{FF2B5EF4-FFF2-40B4-BE49-F238E27FC236}">
                <a16:creationId xmlns:a16="http://schemas.microsoft.com/office/drawing/2014/main" id="{0271F806-D2D8-227D-3993-DE3F93B39446}"/>
              </a:ext>
            </a:extLst>
          </p:cNvPr>
          <p:cNvPicPr>
            <a:picLocks noChangeAspect="1"/>
          </p:cNvPicPr>
          <p:nvPr/>
        </p:nvPicPr>
        <p:blipFill>
          <a:blip r:embed="rId3"/>
          <a:stretch>
            <a:fillRect/>
          </a:stretch>
        </p:blipFill>
        <p:spPr>
          <a:xfrm>
            <a:off x="-673958" y="0"/>
            <a:ext cx="10287000" cy="6858000"/>
          </a:xfrm>
          <a:prstGeom prst="rect">
            <a:avLst/>
          </a:prstGeom>
        </p:spPr>
      </p:pic>
    </p:spTree>
    <p:extLst>
      <p:ext uri="{BB962C8B-B14F-4D97-AF65-F5344CB8AC3E}">
        <p14:creationId xmlns:p14="http://schemas.microsoft.com/office/powerpoint/2010/main" val="2114219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klær, Menneskeansikt, jeans&#10;&#10;KI-generert innhold kan være feil.">
            <a:extLst>
              <a:ext uri="{FF2B5EF4-FFF2-40B4-BE49-F238E27FC236}">
                <a16:creationId xmlns:a16="http://schemas.microsoft.com/office/drawing/2014/main" id="{4FCA0383-E537-B01F-F887-0AB555750E2C}"/>
              </a:ext>
            </a:extLst>
          </p:cNvPr>
          <p:cNvPicPr>
            <a:picLocks noChangeAspect="1"/>
          </p:cNvPicPr>
          <p:nvPr/>
        </p:nvPicPr>
        <p:blipFill>
          <a:blip r:embed="rId3"/>
          <a:stretch>
            <a:fillRect/>
          </a:stretch>
        </p:blipFill>
        <p:spPr>
          <a:xfrm>
            <a:off x="-675416" y="0"/>
            <a:ext cx="10287000" cy="6858000"/>
          </a:xfrm>
          <a:prstGeom prst="rect">
            <a:avLst/>
          </a:prstGeom>
        </p:spPr>
      </p:pic>
    </p:spTree>
    <p:extLst>
      <p:ext uri="{BB962C8B-B14F-4D97-AF65-F5344CB8AC3E}">
        <p14:creationId xmlns:p14="http://schemas.microsoft.com/office/powerpoint/2010/main" val="2130958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klær, Menneskeansikt, innendørs&#10;&#10;KI-generert innhold kan være feil.">
            <a:extLst>
              <a:ext uri="{FF2B5EF4-FFF2-40B4-BE49-F238E27FC236}">
                <a16:creationId xmlns:a16="http://schemas.microsoft.com/office/drawing/2014/main" id="{E3C76554-5DF3-9C82-AC6B-C3D7618B8482}"/>
              </a:ext>
            </a:extLst>
          </p:cNvPr>
          <p:cNvPicPr>
            <a:picLocks noChangeAspect="1"/>
          </p:cNvPicPr>
          <p:nvPr/>
        </p:nvPicPr>
        <p:blipFill>
          <a:blip r:embed="rId3"/>
          <a:stretch>
            <a:fillRect/>
          </a:stretch>
        </p:blipFill>
        <p:spPr>
          <a:xfrm>
            <a:off x="-660153" y="0"/>
            <a:ext cx="10287000" cy="6858000"/>
          </a:xfrm>
          <a:prstGeom prst="rect">
            <a:avLst/>
          </a:prstGeom>
        </p:spPr>
      </p:pic>
    </p:spTree>
    <p:extLst>
      <p:ext uri="{BB962C8B-B14F-4D97-AF65-F5344CB8AC3E}">
        <p14:creationId xmlns:p14="http://schemas.microsoft.com/office/powerpoint/2010/main" val="3654186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Menneskeansikt, mann&#10;&#10;KI-generert innhold kan være feil.">
            <a:extLst>
              <a:ext uri="{FF2B5EF4-FFF2-40B4-BE49-F238E27FC236}">
                <a16:creationId xmlns:a16="http://schemas.microsoft.com/office/drawing/2014/main" id="{57DF5B0B-D096-0D18-57F0-A75FB77038EE}"/>
              </a:ext>
            </a:extLst>
          </p:cNvPr>
          <p:cNvPicPr>
            <a:picLocks noChangeAspect="1"/>
          </p:cNvPicPr>
          <p:nvPr/>
        </p:nvPicPr>
        <p:blipFill>
          <a:blip r:embed="rId3"/>
          <a:stretch>
            <a:fillRect/>
          </a:stretch>
        </p:blipFill>
        <p:spPr>
          <a:xfrm>
            <a:off x="-673791" y="0"/>
            <a:ext cx="10288052" cy="6858000"/>
          </a:xfrm>
          <a:prstGeom prst="rect">
            <a:avLst/>
          </a:prstGeom>
        </p:spPr>
      </p:pic>
    </p:spTree>
    <p:extLst>
      <p:ext uri="{BB962C8B-B14F-4D97-AF65-F5344CB8AC3E}">
        <p14:creationId xmlns:p14="http://schemas.microsoft.com/office/powerpoint/2010/main" val="4224470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stearinlys, mann&#10;&#10;KI-generert innhold kan være feil.">
            <a:extLst>
              <a:ext uri="{FF2B5EF4-FFF2-40B4-BE49-F238E27FC236}">
                <a16:creationId xmlns:a16="http://schemas.microsoft.com/office/drawing/2014/main" id="{C7DFA58A-C632-D112-D51F-28C580652FD5}"/>
              </a:ext>
            </a:extLst>
          </p:cNvPr>
          <p:cNvPicPr>
            <a:picLocks noChangeAspect="1"/>
          </p:cNvPicPr>
          <p:nvPr/>
        </p:nvPicPr>
        <p:blipFill>
          <a:blip r:embed="rId3"/>
          <a:stretch>
            <a:fillRect/>
          </a:stretch>
        </p:blipFill>
        <p:spPr>
          <a:xfrm>
            <a:off x="-662899" y="0"/>
            <a:ext cx="10288037" cy="6858000"/>
          </a:xfrm>
          <a:prstGeom prst="rect">
            <a:avLst/>
          </a:prstGeom>
        </p:spPr>
      </p:pic>
    </p:spTree>
    <p:extLst>
      <p:ext uri="{BB962C8B-B14F-4D97-AF65-F5344CB8AC3E}">
        <p14:creationId xmlns:p14="http://schemas.microsoft.com/office/powerpoint/2010/main" val="3086850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16</a:t>
            </a:fld>
            <a:endParaRPr lang="nb-NO"/>
          </a:p>
        </p:txBody>
      </p:sp>
      <p:pic>
        <p:nvPicPr>
          <p:cNvPr id="3" name="Bilde 2" descr="Et bilde som inneholder Menneskeansikt, person, klær, smil&#10;&#10;KI-generert innhold kan være feil.">
            <a:extLst>
              <a:ext uri="{FF2B5EF4-FFF2-40B4-BE49-F238E27FC236}">
                <a16:creationId xmlns:a16="http://schemas.microsoft.com/office/drawing/2014/main" id="{061EFB67-A8EE-D706-F91C-88ACC75B53C8}"/>
              </a:ext>
            </a:extLst>
          </p:cNvPr>
          <p:cNvPicPr>
            <a:picLocks noChangeAspect="1"/>
          </p:cNvPicPr>
          <p:nvPr/>
        </p:nvPicPr>
        <p:blipFill>
          <a:blip r:embed="rId3"/>
          <a:stretch>
            <a:fillRect/>
          </a:stretch>
        </p:blipFill>
        <p:spPr>
          <a:xfrm>
            <a:off x="-669881" y="0"/>
            <a:ext cx="10287974" cy="6858000"/>
          </a:xfrm>
          <a:prstGeom prst="rect">
            <a:avLst/>
          </a:prstGeom>
        </p:spPr>
      </p:pic>
    </p:spTree>
    <p:extLst>
      <p:ext uri="{BB962C8B-B14F-4D97-AF65-F5344CB8AC3E}">
        <p14:creationId xmlns:p14="http://schemas.microsoft.com/office/powerpoint/2010/main" val="2016179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6D2"/>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7B65129A-74A6-CCB4-C003-E26A6BA58F29}"/>
              </a:ext>
            </a:extLst>
          </p:cNvPr>
          <p:cNvSpPr txBox="1">
            <a:spLocks/>
          </p:cNvSpPr>
          <p:nvPr/>
        </p:nvSpPr>
        <p:spPr>
          <a:xfrm>
            <a:off x="6096000" y="2468880"/>
            <a:ext cx="5782056" cy="1344168"/>
          </a:xfrm>
          <a:prstGeom prst="rect">
            <a:avLst/>
          </a:prstGeom>
          <a:noFill/>
        </p:spPr>
        <p:txBody>
          <a:bodyPr anchor="t">
            <a:normAutofit fontScale="92500" lnSpcReduction="10000"/>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nb-NO" sz="5400" b="0" dirty="0" err="1"/>
              <a:t>Ein</a:t>
            </a:r>
            <a:r>
              <a:rPr lang="nb-NO" sz="5400" b="0" dirty="0"/>
              <a:t> bibel </a:t>
            </a:r>
            <a:r>
              <a:rPr lang="nb-NO" sz="5400" b="0" dirty="0" err="1"/>
              <a:t>kostar</a:t>
            </a:r>
            <a:r>
              <a:rPr lang="nb-NO" sz="5400" b="0" dirty="0"/>
              <a:t> </a:t>
            </a:r>
            <a:br>
              <a:rPr lang="nb-NO" sz="5400" b="0" dirty="0"/>
            </a:br>
            <a:r>
              <a:rPr lang="nb-NO" sz="5400" b="0"/>
              <a:t>berre </a:t>
            </a:r>
            <a:r>
              <a:rPr lang="nb-NO" sz="5400" b="0" dirty="0"/>
              <a:t>92 kroner</a:t>
            </a:r>
            <a:endParaRPr lang="nb-NO" sz="6000" b="0" dirty="0"/>
          </a:p>
        </p:txBody>
      </p:sp>
      <p:sp>
        <p:nvSpPr>
          <p:cNvPr id="5" name="Rektangel 4">
            <a:extLst>
              <a:ext uri="{FF2B5EF4-FFF2-40B4-BE49-F238E27FC236}">
                <a16:creationId xmlns:a16="http://schemas.microsoft.com/office/drawing/2014/main" id="{721BFA49-3EEB-561C-35FD-D29EBB88DEFF}"/>
              </a:ext>
            </a:extLst>
          </p:cNvPr>
          <p:cNvSpPr/>
          <p:nvPr/>
        </p:nvSpPr>
        <p:spPr>
          <a:xfrm>
            <a:off x="0" y="5824728"/>
            <a:ext cx="12192000" cy="10332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7" name="Bilde 6" descr="Et bilde som inneholder Grafikk, rød&#10;&#10;KI-generert innhold kan være feil.">
            <a:extLst>
              <a:ext uri="{FF2B5EF4-FFF2-40B4-BE49-F238E27FC236}">
                <a16:creationId xmlns:a16="http://schemas.microsoft.com/office/drawing/2014/main" id="{D73E75FA-253C-8BBA-5C5F-80CB42D7F1DD}"/>
              </a:ext>
            </a:extLst>
          </p:cNvPr>
          <p:cNvPicPr>
            <a:picLocks noChangeAspect="1"/>
          </p:cNvPicPr>
          <p:nvPr/>
        </p:nvPicPr>
        <p:blipFill>
          <a:blip r:embed="rId3"/>
          <a:stretch>
            <a:fillRect/>
          </a:stretch>
        </p:blipFill>
        <p:spPr>
          <a:xfrm>
            <a:off x="8924544" y="6117336"/>
            <a:ext cx="2852928" cy="438912"/>
          </a:xfrm>
          <a:prstGeom prst="rect">
            <a:avLst/>
          </a:prstGeom>
        </p:spPr>
      </p:pic>
      <p:sp>
        <p:nvSpPr>
          <p:cNvPr id="8" name="TekstSylinder 7">
            <a:extLst>
              <a:ext uri="{FF2B5EF4-FFF2-40B4-BE49-F238E27FC236}">
                <a16:creationId xmlns:a16="http://schemas.microsoft.com/office/drawing/2014/main" id="{1FB744BC-370C-F3FA-9BC4-27F2AE318416}"/>
              </a:ext>
            </a:extLst>
          </p:cNvPr>
          <p:cNvSpPr txBox="1"/>
          <p:nvPr/>
        </p:nvSpPr>
        <p:spPr>
          <a:xfrm>
            <a:off x="768096" y="6067151"/>
            <a:ext cx="2122697" cy="461665"/>
          </a:xfrm>
          <a:prstGeom prst="rect">
            <a:avLst/>
          </a:prstGeom>
          <a:noFill/>
        </p:spPr>
        <p:txBody>
          <a:bodyPr wrap="none" rtlCol="0">
            <a:spAutoFit/>
          </a:bodyPr>
          <a:lstStyle/>
          <a:p>
            <a:r>
              <a:rPr lang="nb-NO" sz="2400" dirty="0" err="1"/>
              <a:t>bibeldagen.no</a:t>
            </a:r>
            <a:endParaRPr lang="nb-NO" sz="2400" dirty="0"/>
          </a:p>
        </p:txBody>
      </p:sp>
      <p:pic>
        <p:nvPicPr>
          <p:cNvPr id="6" name="Bilde 5" descr="Et bilde som inneholder tekst, Font, skjermbilde, Grafikk&#10;&#10;KI-generert innhold kan være feil.">
            <a:extLst>
              <a:ext uri="{FF2B5EF4-FFF2-40B4-BE49-F238E27FC236}">
                <a16:creationId xmlns:a16="http://schemas.microsoft.com/office/drawing/2014/main" id="{CB4B4282-8ABB-00B8-0C5C-AF4B6CD30FCA}"/>
              </a:ext>
            </a:extLst>
          </p:cNvPr>
          <p:cNvPicPr>
            <a:picLocks noChangeAspect="1"/>
          </p:cNvPicPr>
          <p:nvPr/>
        </p:nvPicPr>
        <p:blipFill>
          <a:blip r:embed="rId4"/>
          <a:stretch>
            <a:fillRect/>
          </a:stretch>
        </p:blipFill>
        <p:spPr>
          <a:xfrm>
            <a:off x="577811" y="1214735"/>
            <a:ext cx="5196625" cy="5196625"/>
          </a:xfrm>
          <a:prstGeom prst="rect">
            <a:avLst/>
          </a:prstGeom>
        </p:spPr>
      </p:pic>
    </p:spTree>
    <p:extLst>
      <p:ext uri="{BB962C8B-B14F-4D97-AF65-F5344CB8AC3E}">
        <p14:creationId xmlns:p14="http://schemas.microsoft.com/office/powerpoint/2010/main" val="194262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utendørs, sky, landskap, himmel&#10;&#10;KI-generert innhold kan være feil.">
            <a:extLst>
              <a:ext uri="{FF2B5EF4-FFF2-40B4-BE49-F238E27FC236}">
                <a16:creationId xmlns:a16="http://schemas.microsoft.com/office/drawing/2014/main" id="{8C7B3E7C-E4C2-3AA3-8AFF-9D0EFE5EB6F8}"/>
              </a:ext>
            </a:extLst>
          </p:cNvPr>
          <p:cNvPicPr>
            <a:picLocks noChangeAspect="1"/>
          </p:cNvPicPr>
          <p:nvPr/>
        </p:nvPicPr>
        <p:blipFill>
          <a:blip r:embed="rId3"/>
          <a:stretch>
            <a:fillRect/>
          </a:stretch>
        </p:blipFill>
        <p:spPr>
          <a:xfrm>
            <a:off x="-670061" y="0"/>
            <a:ext cx="10288176" cy="6858000"/>
          </a:xfrm>
          <a:prstGeom prst="rect">
            <a:avLst/>
          </a:prstGeom>
        </p:spPr>
      </p:pic>
    </p:spTree>
    <p:extLst>
      <p:ext uri="{BB962C8B-B14F-4D97-AF65-F5344CB8AC3E}">
        <p14:creationId xmlns:p14="http://schemas.microsoft.com/office/powerpoint/2010/main" val="1312610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utendørs, himmel, tre, plante&#10;&#10;KI-generert innhold kan være feil.">
            <a:extLst>
              <a:ext uri="{FF2B5EF4-FFF2-40B4-BE49-F238E27FC236}">
                <a16:creationId xmlns:a16="http://schemas.microsoft.com/office/drawing/2014/main" id="{832A361A-52BF-3068-11EF-80A10DEC70D8}"/>
              </a:ext>
            </a:extLst>
          </p:cNvPr>
          <p:cNvPicPr>
            <a:picLocks noChangeAspect="1"/>
          </p:cNvPicPr>
          <p:nvPr/>
        </p:nvPicPr>
        <p:blipFill>
          <a:blip r:embed="rId3"/>
          <a:stretch>
            <a:fillRect/>
          </a:stretch>
        </p:blipFill>
        <p:spPr>
          <a:xfrm>
            <a:off x="-18539" y="0"/>
            <a:ext cx="9648701" cy="6858000"/>
          </a:xfrm>
          <a:prstGeom prst="rect">
            <a:avLst/>
          </a:prstGeom>
        </p:spPr>
      </p:pic>
    </p:spTree>
    <p:extLst>
      <p:ext uri="{BB962C8B-B14F-4D97-AF65-F5344CB8AC3E}">
        <p14:creationId xmlns:p14="http://schemas.microsoft.com/office/powerpoint/2010/main" val="346371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innendørs, klær, møbler&#10;&#10;KI-generert innhold kan være feil.">
            <a:extLst>
              <a:ext uri="{FF2B5EF4-FFF2-40B4-BE49-F238E27FC236}">
                <a16:creationId xmlns:a16="http://schemas.microsoft.com/office/drawing/2014/main" id="{39964DD5-227C-7EC0-CB31-FAD247DA02BE}"/>
              </a:ext>
            </a:extLst>
          </p:cNvPr>
          <p:cNvPicPr>
            <a:picLocks noChangeAspect="1"/>
          </p:cNvPicPr>
          <p:nvPr/>
        </p:nvPicPr>
        <p:blipFill>
          <a:blip r:embed="rId3"/>
          <a:stretch>
            <a:fillRect/>
          </a:stretch>
        </p:blipFill>
        <p:spPr>
          <a:xfrm>
            <a:off x="-674807" y="0"/>
            <a:ext cx="10287000" cy="6858000"/>
          </a:xfrm>
          <a:prstGeom prst="rect">
            <a:avLst/>
          </a:prstGeom>
        </p:spPr>
      </p:pic>
    </p:spTree>
    <p:extLst>
      <p:ext uri="{BB962C8B-B14F-4D97-AF65-F5344CB8AC3E}">
        <p14:creationId xmlns:p14="http://schemas.microsoft.com/office/powerpoint/2010/main" val="3962330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Menneskeansikt, jeans&#10;&#10;KI-generert innhold kan være feil.">
            <a:extLst>
              <a:ext uri="{FF2B5EF4-FFF2-40B4-BE49-F238E27FC236}">
                <a16:creationId xmlns:a16="http://schemas.microsoft.com/office/drawing/2014/main" id="{44734A96-7A17-3A83-9B37-606E97E6F640}"/>
              </a:ext>
            </a:extLst>
          </p:cNvPr>
          <p:cNvPicPr>
            <a:picLocks noChangeAspect="1"/>
          </p:cNvPicPr>
          <p:nvPr/>
        </p:nvPicPr>
        <p:blipFill>
          <a:blip r:embed="rId3"/>
          <a:stretch>
            <a:fillRect/>
          </a:stretch>
        </p:blipFill>
        <p:spPr>
          <a:xfrm>
            <a:off x="-663378" y="0"/>
            <a:ext cx="10287983" cy="6858000"/>
          </a:xfrm>
          <a:prstGeom prst="rect">
            <a:avLst/>
          </a:prstGeom>
        </p:spPr>
      </p:pic>
    </p:spTree>
    <p:extLst>
      <p:ext uri="{BB962C8B-B14F-4D97-AF65-F5344CB8AC3E}">
        <p14:creationId xmlns:p14="http://schemas.microsoft.com/office/powerpoint/2010/main" val="149358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Menneskeansikt, gutt&#10;&#10;KI-generert innhold kan være feil.">
            <a:extLst>
              <a:ext uri="{FF2B5EF4-FFF2-40B4-BE49-F238E27FC236}">
                <a16:creationId xmlns:a16="http://schemas.microsoft.com/office/drawing/2014/main" id="{3744F97D-2035-32AF-8E7D-39C1E7FAAB22}"/>
              </a:ext>
            </a:extLst>
          </p:cNvPr>
          <p:cNvPicPr>
            <a:picLocks noChangeAspect="1"/>
          </p:cNvPicPr>
          <p:nvPr/>
        </p:nvPicPr>
        <p:blipFill>
          <a:blip r:embed="rId3"/>
          <a:stretch>
            <a:fillRect/>
          </a:stretch>
        </p:blipFill>
        <p:spPr>
          <a:xfrm>
            <a:off x="-662885" y="0"/>
            <a:ext cx="10287000" cy="6858000"/>
          </a:xfrm>
          <a:prstGeom prst="rect">
            <a:avLst/>
          </a:prstGeom>
        </p:spPr>
      </p:pic>
    </p:spTree>
    <p:extLst>
      <p:ext uri="{BB962C8B-B14F-4D97-AF65-F5344CB8AC3E}">
        <p14:creationId xmlns:p14="http://schemas.microsoft.com/office/powerpoint/2010/main" val="296977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7</a:t>
            </a:fld>
            <a:endParaRPr lang="nb-NO"/>
          </a:p>
        </p:txBody>
      </p:sp>
      <p:pic>
        <p:nvPicPr>
          <p:cNvPr id="2" name="Bilde 1" descr="Et bilde som inneholder klær, person, rituell, Tradisjon&#10;&#10;KI-generert innhold kan være feil.">
            <a:extLst>
              <a:ext uri="{FF2B5EF4-FFF2-40B4-BE49-F238E27FC236}">
                <a16:creationId xmlns:a16="http://schemas.microsoft.com/office/drawing/2014/main" id="{FE6662A4-99F5-4C52-F0B8-379576D8DB9B}"/>
              </a:ext>
            </a:extLst>
          </p:cNvPr>
          <p:cNvPicPr>
            <a:picLocks noChangeAspect="1"/>
          </p:cNvPicPr>
          <p:nvPr/>
        </p:nvPicPr>
        <p:blipFill>
          <a:blip r:embed="rId3"/>
          <a:srcRect r="6228"/>
          <a:stretch>
            <a:fillRect/>
          </a:stretch>
        </p:blipFill>
        <p:spPr>
          <a:xfrm>
            <a:off x="-21772" y="0"/>
            <a:ext cx="9646276" cy="6858000"/>
          </a:xfrm>
          <a:prstGeom prst="rect">
            <a:avLst/>
          </a:prstGeom>
        </p:spPr>
      </p:pic>
    </p:spTree>
    <p:extLst>
      <p:ext uri="{BB962C8B-B14F-4D97-AF65-F5344CB8AC3E}">
        <p14:creationId xmlns:p14="http://schemas.microsoft.com/office/powerpoint/2010/main" val="2230912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mann, innendørs&#10;&#10;KI-generert innhold kan være feil.">
            <a:extLst>
              <a:ext uri="{FF2B5EF4-FFF2-40B4-BE49-F238E27FC236}">
                <a16:creationId xmlns:a16="http://schemas.microsoft.com/office/drawing/2014/main" id="{835AB791-6A2D-ABBF-DD62-08733F471ADE}"/>
              </a:ext>
            </a:extLst>
          </p:cNvPr>
          <p:cNvPicPr>
            <a:picLocks noChangeAspect="1"/>
          </p:cNvPicPr>
          <p:nvPr/>
        </p:nvPicPr>
        <p:blipFill>
          <a:blip r:embed="rId3"/>
          <a:stretch>
            <a:fillRect/>
          </a:stretch>
        </p:blipFill>
        <p:spPr>
          <a:xfrm>
            <a:off x="-662634" y="0"/>
            <a:ext cx="10287000" cy="6858000"/>
          </a:xfrm>
          <a:prstGeom prst="rect">
            <a:avLst/>
          </a:prstGeom>
        </p:spPr>
      </p:pic>
    </p:spTree>
    <p:extLst>
      <p:ext uri="{BB962C8B-B14F-4D97-AF65-F5344CB8AC3E}">
        <p14:creationId xmlns:p14="http://schemas.microsoft.com/office/powerpoint/2010/main" val="25717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Menneskeansikt, klær, person, jente&#10;&#10;KI-generert innhold kan være feil.">
            <a:extLst>
              <a:ext uri="{FF2B5EF4-FFF2-40B4-BE49-F238E27FC236}">
                <a16:creationId xmlns:a16="http://schemas.microsoft.com/office/drawing/2014/main" id="{2EB791E0-B732-7A8D-E69B-DA496DBCD079}"/>
              </a:ext>
            </a:extLst>
          </p:cNvPr>
          <p:cNvPicPr>
            <a:picLocks noChangeAspect="1"/>
          </p:cNvPicPr>
          <p:nvPr/>
        </p:nvPicPr>
        <p:blipFill>
          <a:blip r:embed="rId3"/>
          <a:stretch>
            <a:fillRect/>
          </a:stretch>
        </p:blipFill>
        <p:spPr>
          <a:xfrm>
            <a:off x="-663139" y="0"/>
            <a:ext cx="10287000" cy="6858000"/>
          </a:xfrm>
          <a:prstGeom prst="rect">
            <a:avLst/>
          </a:prstGeom>
        </p:spPr>
      </p:pic>
    </p:spTree>
    <p:extLst>
      <p:ext uri="{BB962C8B-B14F-4D97-AF65-F5344CB8AC3E}">
        <p14:creationId xmlns:p14="http://schemas.microsoft.com/office/powerpoint/2010/main" val="3836195515"/>
      </p:ext>
    </p:extLst>
  </p:cSld>
  <p:clrMapOvr>
    <a:masterClrMapping/>
  </p:clrMapOvr>
</p:sld>
</file>

<file path=ppt/theme/theme1.xml><?xml version="1.0" encoding="utf-8"?>
<a:theme xmlns:a="http://schemas.openxmlformats.org/drawingml/2006/main" name="Office-tema">
  <a:themeElements>
    <a:clrScheme name="Bibelselskapet 1">
      <a:dk1>
        <a:srgbClr val="000000"/>
      </a:dk1>
      <a:lt1>
        <a:srgbClr val="FFFFFF"/>
      </a:lt1>
      <a:dk2>
        <a:srgbClr val="5E5E5E"/>
      </a:dk2>
      <a:lt2>
        <a:srgbClr val="E7E6E6"/>
      </a:lt2>
      <a:accent1>
        <a:srgbClr val="E20036"/>
      </a:accent1>
      <a:accent2>
        <a:srgbClr val="BDBBAE"/>
      </a:accent2>
      <a:accent3>
        <a:srgbClr val="B58D56"/>
      </a:accent3>
      <a:accent4>
        <a:srgbClr val="652240"/>
      </a:accent4>
      <a:accent5>
        <a:srgbClr val="EB365F"/>
      </a:accent5>
      <a:accent6>
        <a:srgbClr val="BF7496"/>
      </a:accent6>
      <a:hlink>
        <a:srgbClr val="F1E6D2"/>
      </a:hlink>
      <a:folHlink>
        <a:srgbClr val="F3F3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jelder xmlns="ce42cf20-b926-4255-bdc0-b6001c6c0669" xsi:nil="true"/>
    <lcf76f155ced4ddcb4097134ff3c332f xmlns="ce42cf20-b926-4255-bdc0-b6001c6c066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CE8DE5029B2F3468C1748625AEBDC0B" ma:contentTypeVersion="18" ma:contentTypeDescription="Opprett et nytt dokument." ma:contentTypeScope="" ma:versionID="26f41e53ddb9fb6d6cd23172c5c69376">
  <xsd:schema xmlns:xsd="http://www.w3.org/2001/XMLSchema" xmlns:xs="http://www.w3.org/2001/XMLSchema" xmlns:p="http://schemas.microsoft.com/office/2006/metadata/properties" xmlns:ns2="ce42cf20-b926-4255-bdc0-b6001c6c0669" xmlns:ns3="5f74c85e-dab0-4c25-ba91-bc26807b350c" targetNamespace="http://schemas.microsoft.com/office/2006/metadata/properties" ma:root="true" ma:fieldsID="7d510d6b9b38b7338d756dafd20cbf0a" ns2:_="" ns3:_="">
    <xsd:import namespace="ce42cf20-b926-4255-bdc0-b6001c6c0669"/>
    <xsd:import namespace="5f74c85e-dab0-4c25-ba91-bc26807b35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lcf76f155ced4ddcb4097134ff3c332f" minOccurs="0"/>
                <xsd:element ref="ns2:Gjelde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2cf20-b926-4255-bdc0-b6001c6c06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b853d93d-fb48-44d8-be44-74be22aade6b" ma:termSetId="09814cd3-568e-fe90-9814-8d621ff8fb84" ma:anchorId="fba54fb3-c3e1-fe81-a776-ca4b69148c4d" ma:open="true" ma:isKeyword="false">
      <xsd:complexType>
        <xsd:sequence>
          <xsd:element ref="pc:Terms" minOccurs="0" maxOccurs="1"/>
        </xsd:sequence>
      </xsd:complexType>
    </xsd:element>
    <xsd:element name="Gjelder" ma:index="23" nillable="true" ma:displayName="Gjelder" ma:description="Beskrivelse&#10;" ma:format="Dropdown" ma:internalName="Gjelder">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74c85e-dab0-4c25-ba91-bc26807b350c"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B88E45-A280-4FF9-82C0-85D408C64D91}">
  <ds:schemaRefs>
    <ds:schemaRef ds:uri="ce42cf20-b926-4255-bdc0-b6001c6c0669"/>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5f74c85e-dab0-4c25-ba91-bc26807b350c"/>
    <ds:schemaRef ds:uri="http://schemas.microsoft.com/office/2006/metadata/properties"/>
  </ds:schemaRefs>
</ds:datastoreItem>
</file>

<file path=customXml/itemProps2.xml><?xml version="1.0" encoding="utf-8"?>
<ds:datastoreItem xmlns:ds="http://schemas.openxmlformats.org/officeDocument/2006/customXml" ds:itemID="{CF65D148-EE1D-4837-8642-41CFDCA05D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42cf20-b926-4255-bdc0-b6001c6c0669"/>
    <ds:schemaRef ds:uri="5f74c85e-dab0-4c25-ba91-bc26807b35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A3D585-776B-4A94-8F11-9E29F28079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15498</TotalTime>
  <Words>1625</Words>
  <Application>Microsoft Office PowerPoint</Application>
  <PresentationFormat>Widescreen</PresentationFormat>
  <Paragraphs>54</Paragraphs>
  <Slides>17</Slides>
  <Notes>17</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17</vt:i4>
      </vt:variant>
    </vt:vector>
  </HeadingPairs>
  <TitlesOfParts>
    <vt:vector size="21" baseType="lpstr">
      <vt:lpstr>Aptos</vt:lpstr>
      <vt:lpstr>Arial</vt:lpstr>
      <vt:lpstr>Calibri</vt:lpstr>
      <vt:lpstr>Office-tema</vt:lpstr>
      <vt:lpstr>– bibelarbeidet i Jordan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dc:title>
  <dc:creator>Ragnhild Hasselgård Morland</dc:creator>
  <cp:lastModifiedBy>Bjørn Håkon Hovde</cp:lastModifiedBy>
  <cp:revision>13</cp:revision>
  <dcterms:created xsi:type="dcterms:W3CDTF">2021-08-18T10:52:40Z</dcterms:created>
  <dcterms:modified xsi:type="dcterms:W3CDTF">2025-12-18T16:38:50Z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0x0101008CE8DE5029B2F3468C1748625AEBDC0B</vt:lpwstr>
  </property>
  <property fmtid="{D5CDD505-2E9C-101B-9397-08002B2CF9AE}" pid="3" name="MediaServiceImageTags">
    <vt:lpwstr/>
  </property>
</Properties>
</file>