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553" r:id="rId6"/>
    <p:sldId id="566" r:id="rId7"/>
    <p:sldId id="554" r:id="rId8"/>
    <p:sldId id="555" r:id="rId9"/>
    <p:sldId id="558" r:id="rId10"/>
    <p:sldId id="508" r:id="rId11"/>
    <p:sldId id="557" r:id="rId12"/>
    <p:sldId id="559" r:id="rId13"/>
    <p:sldId id="560" r:id="rId14"/>
    <p:sldId id="562" r:id="rId15"/>
    <p:sldId id="563" r:id="rId16"/>
    <p:sldId id="564" r:id="rId17"/>
    <p:sldId id="556" r:id="rId18"/>
    <p:sldId id="565" r:id="rId19"/>
    <p:sldId id="552" r:id="rId20"/>
    <p:sldId id="545"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6D2"/>
    <a:srgbClr val="E30037"/>
    <a:srgbClr val="652240"/>
    <a:srgbClr val="647832"/>
    <a:srgbClr val="C9A46F"/>
    <a:srgbClr val="F3F3F0"/>
    <a:srgbClr val="EB36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8E0AEF-319D-4468-9F7E-096D8A3EDAAE}" v="22" dt="2025-12-18T15:04:34.055"/>
  </p1510:revLst>
</p1510:revInfo>
</file>

<file path=ppt/tableStyles.xml><?xml version="1.0" encoding="utf-8"?>
<a:tblStyleLst xmlns:a="http://schemas.openxmlformats.org/drawingml/2006/main" def="{5C22544A-7EE6-4342-B048-85BDC9FD1C3A}">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3"/>
    <p:restoredTop sz="79750" autoAdjust="0"/>
  </p:normalViewPr>
  <p:slideViewPr>
    <p:cSldViewPr snapToGrid="0" snapToObjects="1">
      <p:cViewPr varScale="1">
        <p:scale>
          <a:sx n="56" d="100"/>
          <a:sy n="56" d="100"/>
        </p:scale>
        <p:origin x="591" y="36"/>
      </p:cViewPr>
      <p:guideLst>
        <p:guide orient="horz" pos="2160"/>
        <p:guide pos="3840"/>
      </p:guideLst>
    </p:cSldViewPr>
  </p:slideViewPr>
  <p:outlineViewPr>
    <p:cViewPr>
      <p:scale>
        <a:sx n="33" d="100"/>
        <a:sy n="33" d="100"/>
      </p:scale>
      <p:origin x="0" y="0"/>
    </p:cViewPr>
  </p:outlineViewPr>
  <p:notesTextViewPr>
    <p:cViewPr>
      <p:scale>
        <a:sx n="1" d="1"/>
        <a:sy n="1" d="1"/>
      </p:scale>
      <p:origin x="0" y="-3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ørn Håkon Hovde" userId="f3dfd09b-3f1f-4684-bbad-98c467e57ba3" providerId="ADAL" clId="{FAFE3B48-9389-4E1A-AE9A-F08FC29C82A6}"/>
    <pc:docChg chg="undo custSel addSld delSld modSld sldOrd">
      <pc:chgData name="Bjørn Håkon Hovde" userId="f3dfd09b-3f1f-4684-bbad-98c467e57ba3" providerId="ADAL" clId="{FAFE3B48-9389-4E1A-AE9A-F08FC29C82A6}" dt="2025-12-18T15:04:52.814" v="991"/>
      <pc:docMkLst>
        <pc:docMk/>
      </pc:docMkLst>
      <pc:sldChg chg="modNotesTx">
        <pc:chgData name="Bjørn Håkon Hovde" userId="f3dfd09b-3f1f-4684-bbad-98c467e57ba3" providerId="ADAL" clId="{FAFE3B48-9389-4E1A-AE9A-F08FC29C82A6}" dt="2025-12-18T14:12:24.927" v="972"/>
        <pc:sldMkLst>
          <pc:docMk/>
          <pc:sldMk cId="3881128820" sldId="256"/>
        </pc:sldMkLst>
      </pc:sldChg>
      <pc:sldChg chg="modSp mod ord modNotesTx">
        <pc:chgData name="Bjørn Håkon Hovde" userId="f3dfd09b-3f1f-4684-bbad-98c467e57ba3" providerId="ADAL" clId="{FAFE3B48-9389-4E1A-AE9A-F08FC29C82A6}" dt="2025-12-18T14:50:42.671" v="980"/>
        <pc:sldMkLst>
          <pc:docMk/>
          <pc:sldMk cId="2230912131" sldId="508"/>
        </pc:sldMkLst>
        <pc:picChg chg="mod">
          <ac:chgData name="Bjørn Håkon Hovde" userId="f3dfd09b-3f1f-4684-bbad-98c467e57ba3" providerId="ADAL" clId="{FAFE3B48-9389-4E1A-AE9A-F08FC29C82A6}" dt="2025-12-18T11:19:38.836" v="936" actId="1038"/>
          <ac:picMkLst>
            <pc:docMk/>
            <pc:sldMk cId="2230912131" sldId="508"/>
            <ac:picMk id="2" creationId="{FE6662A4-99F5-4C52-F0B8-379576D8DB9B}"/>
          </ac:picMkLst>
        </pc:picChg>
      </pc:sldChg>
      <pc:sldChg chg="modNotesTx">
        <pc:chgData name="Bjørn Håkon Hovde" userId="f3dfd09b-3f1f-4684-bbad-98c467e57ba3" providerId="ADAL" clId="{FAFE3B48-9389-4E1A-AE9A-F08FC29C82A6}" dt="2025-12-18T15:04:52.814" v="991"/>
        <pc:sldMkLst>
          <pc:docMk/>
          <pc:sldMk cId="1942623469" sldId="545"/>
        </pc:sldMkLst>
      </pc:sldChg>
      <pc:sldChg chg="addSp delSp modSp mod modNotesTx">
        <pc:chgData name="Bjørn Håkon Hovde" userId="f3dfd09b-3f1f-4684-bbad-98c467e57ba3" providerId="ADAL" clId="{FAFE3B48-9389-4E1A-AE9A-F08FC29C82A6}" dt="2025-12-18T15:04:35.505" v="990"/>
        <pc:sldMkLst>
          <pc:docMk/>
          <pc:sldMk cId="2016179599" sldId="552"/>
        </pc:sldMkLst>
        <pc:picChg chg="add mod">
          <ac:chgData name="Bjørn Håkon Hovde" userId="f3dfd09b-3f1f-4684-bbad-98c467e57ba3" providerId="ADAL" clId="{FAFE3B48-9389-4E1A-AE9A-F08FC29C82A6}" dt="2025-12-18T11:20:32.659" v="971" actId="1038"/>
          <ac:picMkLst>
            <pc:docMk/>
            <pc:sldMk cId="2016179599" sldId="552"/>
            <ac:picMk id="3" creationId="{061EFB67-A8EE-D706-F91C-88ACC75B53C8}"/>
          </ac:picMkLst>
        </pc:picChg>
        <pc:picChg chg="del">
          <ac:chgData name="Bjørn Håkon Hovde" userId="f3dfd09b-3f1f-4684-bbad-98c467e57ba3" providerId="ADAL" clId="{FAFE3B48-9389-4E1A-AE9A-F08FC29C82A6}" dt="2025-12-18T10:46:07.992" v="677" actId="478"/>
          <ac:picMkLst>
            <pc:docMk/>
            <pc:sldMk cId="2016179599" sldId="552"/>
            <ac:picMk id="4" creationId="{9E903906-2012-D9B8-0AF2-7F4B078DF12D}"/>
          </ac:picMkLst>
        </pc:picChg>
      </pc:sldChg>
      <pc:sldChg chg="addSp modSp new mod ord modNotesTx">
        <pc:chgData name="Bjørn Håkon Hovde" userId="f3dfd09b-3f1f-4684-bbad-98c467e57ba3" providerId="ADAL" clId="{FAFE3B48-9389-4E1A-AE9A-F08FC29C82A6}" dt="2025-12-18T14:13:21.706" v="973"/>
        <pc:sldMkLst>
          <pc:docMk/>
          <pc:sldMk cId="1312610870" sldId="553"/>
        </pc:sldMkLst>
        <pc:picChg chg="add mod">
          <ac:chgData name="Bjørn Håkon Hovde" userId="f3dfd09b-3f1f-4684-bbad-98c467e57ba3" providerId="ADAL" clId="{FAFE3B48-9389-4E1A-AE9A-F08FC29C82A6}" dt="2025-12-18T11:18:58.065" v="908" actId="1038"/>
          <ac:picMkLst>
            <pc:docMk/>
            <pc:sldMk cId="1312610870" sldId="553"/>
            <ac:picMk id="3" creationId="{8C7B3E7C-E4C2-3AA3-8AFF-9D0EFE5EB6F8}"/>
          </ac:picMkLst>
        </pc:picChg>
      </pc:sldChg>
      <pc:sldChg chg="addSp modSp new mod modNotesTx">
        <pc:chgData name="Bjørn Håkon Hovde" userId="f3dfd09b-3f1f-4684-bbad-98c467e57ba3" providerId="ADAL" clId="{FAFE3B48-9389-4E1A-AE9A-F08FC29C82A6}" dt="2025-12-18T14:17:47.490" v="977"/>
        <pc:sldMkLst>
          <pc:docMk/>
          <pc:sldMk cId="3962330153" sldId="554"/>
        </pc:sldMkLst>
        <pc:picChg chg="add mod">
          <ac:chgData name="Bjørn Håkon Hovde" userId="f3dfd09b-3f1f-4684-bbad-98c467e57ba3" providerId="ADAL" clId="{FAFE3B48-9389-4E1A-AE9A-F08FC29C82A6}" dt="2025-12-18T11:19:14.707" v="922" actId="1038"/>
          <ac:picMkLst>
            <pc:docMk/>
            <pc:sldMk cId="3962330153" sldId="554"/>
            <ac:picMk id="3" creationId="{39964DD5-227C-7EC0-CB31-FAD247DA02BE}"/>
          </ac:picMkLst>
        </pc:picChg>
        <pc:picChg chg="add mod">
          <ac:chgData name="Bjørn Håkon Hovde" userId="f3dfd09b-3f1f-4684-bbad-98c467e57ba3" providerId="ADAL" clId="{FAFE3B48-9389-4E1A-AE9A-F08FC29C82A6}" dt="2025-12-18T10:41:20.294" v="187"/>
          <ac:picMkLst>
            <pc:docMk/>
            <pc:sldMk cId="3962330153" sldId="554"/>
            <ac:picMk id="5" creationId="{A76AC0E2-E16E-D0E8-546A-9D44651C8B98}"/>
          </ac:picMkLst>
        </pc:picChg>
      </pc:sldChg>
      <pc:sldChg chg="addSp modSp new mod modNotesTx">
        <pc:chgData name="Bjørn Håkon Hovde" userId="f3dfd09b-3f1f-4684-bbad-98c467e57ba3" providerId="ADAL" clId="{FAFE3B48-9389-4E1A-AE9A-F08FC29C82A6}" dt="2025-12-18T14:20:46.476" v="978"/>
        <pc:sldMkLst>
          <pc:docMk/>
          <pc:sldMk cId="1493583238" sldId="555"/>
        </pc:sldMkLst>
        <pc:picChg chg="add mod">
          <ac:chgData name="Bjørn Håkon Hovde" userId="f3dfd09b-3f1f-4684-bbad-98c467e57ba3" providerId="ADAL" clId="{FAFE3B48-9389-4E1A-AE9A-F08FC29C82A6}" dt="2025-12-18T11:19:23.955" v="925" actId="1038"/>
          <ac:picMkLst>
            <pc:docMk/>
            <pc:sldMk cId="1493583238" sldId="555"/>
            <ac:picMk id="3" creationId="{44734A96-7A17-3A83-9B37-606E97E6F640}"/>
          </ac:picMkLst>
        </pc:picChg>
      </pc:sldChg>
      <pc:sldChg chg="addSp modSp new mod modNotesTx">
        <pc:chgData name="Bjørn Håkon Hovde" userId="f3dfd09b-3f1f-4684-bbad-98c467e57ba3" providerId="ADAL" clId="{FAFE3B48-9389-4E1A-AE9A-F08FC29C82A6}" dt="2025-12-18T15:01:19.568" v="988"/>
        <pc:sldMkLst>
          <pc:docMk/>
          <pc:sldMk cId="4224470184" sldId="556"/>
        </pc:sldMkLst>
        <pc:picChg chg="add mod">
          <ac:chgData name="Bjørn Håkon Hovde" userId="f3dfd09b-3f1f-4684-bbad-98c467e57ba3" providerId="ADAL" clId="{FAFE3B48-9389-4E1A-AE9A-F08FC29C82A6}" dt="2025-12-18T11:20:20.696" v="961" actId="1038"/>
          <ac:picMkLst>
            <pc:docMk/>
            <pc:sldMk cId="4224470184" sldId="556"/>
            <ac:picMk id="3" creationId="{57DF5B0B-D096-0D18-57F0-A75FB77038EE}"/>
          </ac:picMkLst>
        </pc:picChg>
      </pc:sldChg>
      <pc:sldChg chg="addSp modSp new mod modNotesTx">
        <pc:chgData name="Bjørn Håkon Hovde" userId="f3dfd09b-3f1f-4684-bbad-98c467e57ba3" providerId="ADAL" clId="{FAFE3B48-9389-4E1A-AE9A-F08FC29C82A6}" dt="2025-12-18T14:51:53.360" v="981"/>
        <pc:sldMkLst>
          <pc:docMk/>
          <pc:sldMk cId="257172943" sldId="557"/>
        </pc:sldMkLst>
        <pc:picChg chg="add mod">
          <ac:chgData name="Bjørn Håkon Hovde" userId="f3dfd09b-3f1f-4684-bbad-98c467e57ba3" providerId="ADAL" clId="{FAFE3B48-9389-4E1A-AE9A-F08FC29C82A6}" dt="2025-12-18T11:19:44.913" v="940" actId="1038"/>
          <ac:picMkLst>
            <pc:docMk/>
            <pc:sldMk cId="257172943" sldId="557"/>
            <ac:picMk id="3" creationId="{835AB791-6A2D-ABBF-DD62-08733F471ADE}"/>
          </ac:picMkLst>
        </pc:picChg>
      </pc:sldChg>
      <pc:sldChg chg="addSp modSp new mod modNotesTx">
        <pc:chgData name="Bjørn Håkon Hovde" userId="f3dfd09b-3f1f-4684-bbad-98c467e57ba3" providerId="ADAL" clId="{FAFE3B48-9389-4E1A-AE9A-F08FC29C82A6}" dt="2025-12-18T14:49:18.537" v="979"/>
        <pc:sldMkLst>
          <pc:docMk/>
          <pc:sldMk cId="2969774691" sldId="558"/>
        </pc:sldMkLst>
        <pc:picChg chg="add mod">
          <ac:chgData name="Bjørn Håkon Hovde" userId="f3dfd09b-3f1f-4684-bbad-98c467e57ba3" providerId="ADAL" clId="{FAFE3B48-9389-4E1A-AE9A-F08FC29C82A6}" dt="2025-12-18T11:19:29.676" v="928" actId="1038"/>
          <ac:picMkLst>
            <pc:docMk/>
            <pc:sldMk cId="2969774691" sldId="558"/>
            <ac:picMk id="3" creationId="{3744F97D-2035-32AF-8E7D-39C1E7FAAB22}"/>
          </ac:picMkLst>
        </pc:picChg>
      </pc:sldChg>
      <pc:sldChg chg="addSp modSp new mod modNotesTx">
        <pc:chgData name="Bjørn Håkon Hovde" userId="f3dfd09b-3f1f-4684-bbad-98c467e57ba3" providerId="ADAL" clId="{FAFE3B48-9389-4E1A-AE9A-F08FC29C82A6}" dt="2025-12-18T14:53:04.373" v="982"/>
        <pc:sldMkLst>
          <pc:docMk/>
          <pc:sldMk cId="3836195515" sldId="559"/>
        </pc:sldMkLst>
        <pc:picChg chg="add mod">
          <ac:chgData name="Bjørn Håkon Hovde" userId="f3dfd09b-3f1f-4684-bbad-98c467e57ba3" providerId="ADAL" clId="{FAFE3B48-9389-4E1A-AE9A-F08FC29C82A6}" dt="2025-12-18T11:19:52.416" v="942" actId="1038"/>
          <ac:picMkLst>
            <pc:docMk/>
            <pc:sldMk cId="3836195515" sldId="559"/>
            <ac:picMk id="3" creationId="{2EB791E0-B732-7A8D-E69B-DA496DBCD079}"/>
          </ac:picMkLst>
        </pc:picChg>
      </pc:sldChg>
      <pc:sldChg chg="addSp modSp new mod modNotesTx">
        <pc:chgData name="Bjørn Håkon Hovde" userId="f3dfd09b-3f1f-4684-bbad-98c467e57ba3" providerId="ADAL" clId="{FAFE3B48-9389-4E1A-AE9A-F08FC29C82A6}" dt="2025-12-18T14:53:55.983" v="983"/>
        <pc:sldMkLst>
          <pc:docMk/>
          <pc:sldMk cId="1327303157" sldId="560"/>
        </pc:sldMkLst>
        <pc:picChg chg="add mod">
          <ac:chgData name="Bjørn Håkon Hovde" userId="f3dfd09b-3f1f-4684-bbad-98c467e57ba3" providerId="ADAL" clId="{FAFE3B48-9389-4E1A-AE9A-F08FC29C82A6}" dt="2025-12-18T11:19:58.970" v="946" actId="1038"/>
          <ac:picMkLst>
            <pc:docMk/>
            <pc:sldMk cId="1327303157" sldId="560"/>
            <ac:picMk id="3" creationId="{A04FE07B-6D51-DADC-4692-BC901D5C6CEB}"/>
          </ac:picMkLst>
        </pc:picChg>
      </pc:sldChg>
      <pc:sldChg chg="addSp delSp modSp new del mod ord">
        <pc:chgData name="Bjørn Håkon Hovde" userId="f3dfd09b-3f1f-4684-bbad-98c467e57ba3" providerId="ADAL" clId="{FAFE3B48-9389-4E1A-AE9A-F08FC29C82A6}" dt="2025-12-18T11:18:40.438" v="890" actId="2696"/>
        <pc:sldMkLst>
          <pc:docMk/>
          <pc:sldMk cId="1684229579" sldId="561"/>
        </pc:sldMkLst>
        <pc:picChg chg="add del mod">
          <ac:chgData name="Bjørn Håkon Hovde" userId="f3dfd09b-3f1f-4684-bbad-98c467e57ba3" providerId="ADAL" clId="{FAFE3B48-9389-4E1A-AE9A-F08FC29C82A6}" dt="2025-12-18T10:43:57.571" v="519" actId="478"/>
          <ac:picMkLst>
            <pc:docMk/>
            <pc:sldMk cId="1684229579" sldId="561"/>
            <ac:picMk id="3" creationId="{D5D38BD7-6CA4-1629-F7FC-D1EF43E3AFB2}"/>
          </ac:picMkLst>
        </pc:picChg>
      </pc:sldChg>
      <pc:sldChg chg="addSp modSp new mod modNotesTx">
        <pc:chgData name="Bjørn Håkon Hovde" userId="f3dfd09b-3f1f-4684-bbad-98c467e57ba3" providerId="ADAL" clId="{FAFE3B48-9389-4E1A-AE9A-F08FC29C82A6}" dt="2025-12-18T14:56:03.385" v="984"/>
        <pc:sldMkLst>
          <pc:docMk/>
          <pc:sldMk cId="2114219785" sldId="562"/>
        </pc:sldMkLst>
        <pc:picChg chg="add mod">
          <ac:chgData name="Bjørn Håkon Hovde" userId="f3dfd09b-3f1f-4684-bbad-98c467e57ba3" providerId="ADAL" clId="{FAFE3B48-9389-4E1A-AE9A-F08FC29C82A6}" dt="2025-12-18T11:20:03.422" v="949" actId="1038"/>
          <ac:picMkLst>
            <pc:docMk/>
            <pc:sldMk cId="2114219785" sldId="562"/>
            <ac:picMk id="3" creationId="{0271F806-D2D8-227D-3993-DE3F93B39446}"/>
          </ac:picMkLst>
        </pc:picChg>
      </pc:sldChg>
      <pc:sldChg chg="addSp modSp new mod modNotesTx">
        <pc:chgData name="Bjørn Håkon Hovde" userId="f3dfd09b-3f1f-4684-bbad-98c467e57ba3" providerId="ADAL" clId="{FAFE3B48-9389-4E1A-AE9A-F08FC29C82A6}" dt="2025-12-18T14:58:01.551" v="985"/>
        <pc:sldMkLst>
          <pc:docMk/>
          <pc:sldMk cId="2130958856" sldId="563"/>
        </pc:sldMkLst>
        <pc:picChg chg="add mod">
          <ac:chgData name="Bjørn Håkon Hovde" userId="f3dfd09b-3f1f-4684-bbad-98c467e57ba3" providerId="ADAL" clId="{FAFE3B48-9389-4E1A-AE9A-F08FC29C82A6}" dt="2025-12-18T11:20:11.114" v="951" actId="1038"/>
          <ac:picMkLst>
            <pc:docMk/>
            <pc:sldMk cId="2130958856" sldId="563"/>
            <ac:picMk id="3" creationId="{4FCA0383-E537-B01F-F887-0AB555750E2C}"/>
          </ac:picMkLst>
        </pc:picChg>
      </pc:sldChg>
      <pc:sldChg chg="addSp modSp new mod ord modNotesTx">
        <pc:chgData name="Bjørn Håkon Hovde" userId="f3dfd09b-3f1f-4684-bbad-98c467e57ba3" providerId="ADAL" clId="{FAFE3B48-9389-4E1A-AE9A-F08FC29C82A6}" dt="2025-12-18T14:59:50.176" v="986"/>
        <pc:sldMkLst>
          <pc:docMk/>
          <pc:sldMk cId="3654186359" sldId="564"/>
        </pc:sldMkLst>
        <pc:picChg chg="add mod">
          <ac:chgData name="Bjørn Håkon Hovde" userId="f3dfd09b-3f1f-4684-bbad-98c467e57ba3" providerId="ADAL" clId="{FAFE3B48-9389-4E1A-AE9A-F08FC29C82A6}" dt="2025-12-18T11:20:15.668" v="957" actId="1038"/>
          <ac:picMkLst>
            <pc:docMk/>
            <pc:sldMk cId="3654186359" sldId="564"/>
            <ac:picMk id="3" creationId="{E3C76554-5DF3-9C82-AC6B-C3D7618B8482}"/>
          </ac:picMkLst>
        </pc:picChg>
      </pc:sldChg>
      <pc:sldChg chg="addSp modSp new mod modNotesTx">
        <pc:chgData name="Bjørn Håkon Hovde" userId="f3dfd09b-3f1f-4684-bbad-98c467e57ba3" providerId="ADAL" clId="{FAFE3B48-9389-4E1A-AE9A-F08FC29C82A6}" dt="2025-12-18T15:03:29.985" v="989"/>
        <pc:sldMkLst>
          <pc:docMk/>
          <pc:sldMk cId="3086850655" sldId="565"/>
        </pc:sldMkLst>
        <pc:picChg chg="add mod">
          <ac:chgData name="Bjørn Håkon Hovde" userId="f3dfd09b-3f1f-4684-bbad-98c467e57ba3" providerId="ADAL" clId="{FAFE3B48-9389-4E1A-AE9A-F08FC29C82A6}" dt="2025-12-18T11:20:27.003" v="966" actId="1038"/>
          <ac:picMkLst>
            <pc:docMk/>
            <pc:sldMk cId="3086850655" sldId="565"/>
            <ac:picMk id="3" creationId="{C7DFA58A-C632-D112-D51F-28C580652FD5}"/>
          </ac:picMkLst>
        </pc:picChg>
      </pc:sldChg>
      <pc:sldChg chg="addSp modSp new mod ord modNotesTx">
        <pc:chgData name="Bjørn Håkon Hovde" userId="f3dfd09b-3f1f-4684-bbad-98c467e57ba3" providerId="ADAL" clId="{FAFE3B48-9389-4E1A-AE9A-F08FC29C82A6}" dt="2025-12-18T14:15:29.742" v="976"/>
        <pc:sldMkLst>
          <pc:docMk/>
          <pc:sldMk cId="3463715526" sldId="566"/>
        </pc:sldMkLst>
        <pc:picChg chg="add mod">
          <ac:chgData name="Bjørn Håkon Hovde" userId="f3dfd09b-3f1f-4684-bbad-98c467e57ba3" providerId="ADAL" clId="{FAFE3B48-9389-4E1A-AE9A-F08FC29C82A6}" dt="2025-12-18T10:55:47.240" v="820"/>
          <ac:picMkLst>
            <pc:docMk/>
            <pc:sldMk cId="3463715526" sldId="566"/>
            <ac:picMk id="3" creationId="{0AA6C902-94F6-9A14-735B-8C00B97E4441}"/>
          </ac:picMkLst>
        </pc:picChg>
        <pc:picChg chg="add mod">
          <ac:chgData name="Bjørn Håkon Hovde" userId="f3dfd09b-3f1f-4684-bbad-98c467e57ba3" providerId="ADAL" clId="{FAFE3B48-9389-4E1A-AE9A-F08FC29C82A6}" dt="2025-12-18T11:19:04.817" v="912" actId="1038"/>
          <ac:picMkLst>
            <pc:docMk/>
            <pc:sldMk cId="3463715526" sldId="566"/>
            <ac:picMk id="5" creationId="{832A361A-52BF-3068-11EF-80A10DEC70D8}"/>
          </ac:picMkLst>
        </pc:picChg>
      </pc:sldChg>
    </pc:docChg>
  </pc:docChgLst>
  <pc:docChgLst>
    <pc:chgData name="Dan Aksel Jacobsen" userId="e32301ab-9c50-40cb-b1c2-0c7cdeced5fa" providerId="ADAL" clId="{D505D894-B8D5-575E-AD6C-A6DCC284F1D7}"/>
    <pc:docChg chg="modSld">
      <pc:chgData name="Dan Aksel Jacobsen" userId="e32301ab-9c50-40cb-b1c2-0c7cdeced5fa" providerId="ADAL" clId="{D505D894-B8D5-575E-AD6C-A6DCC284F1D7}" dt="2025-12-01T09:06:09.483" v="27" actId="20577"/>
      <pc:docMkLst>
        <pc:docMk/>
      </pc:docMkLst>
      <pc:sldChg chg="modNotesTx">
        <pc:chgData name="Dan Aksel Jacobsen" userId="e32301ab-9c50-40cb-b1c2-0c7cdeced5fa" providerId="ADAL" clId="{D505D894-B8D5-575E-AD6C-A6DCC284F1D7}" dt="2025-12-01T09:06:09.483" v="27" actId="20577"/>
        <pc:sldMkLst>
          <pc:docMk/>
          <pc:sldMk cId="2230912131" sldId="508"/>
        </pc:sldMkLst>
      </pc:sldChg>
      <pc:sldChg chg="modNotesTx">
        <pc:chgData name="Dan Aksel Jacobsen" userId="e32301ab-9c50-40cb-b1c2-0c7cdeced5fa" providerId="ADAL" clId="{D505D894-B8D5-575E-AD6C-A6DCC284F1D7}" dt="2025-12-01T09:06:02.001" v="4" actId="20577"/>
        <pc:sldMkLst>
          <pc:docMk/>
          <pc:sldMk cId="2016179599" sldId="5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29E0399-DB05-D145-B83F-444D520B70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AEC21341-9997-514F-99B4-2501D55128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A19F56-4B15-4C43-AD41-9C57CB15AA2F}" type="datetimeFigureOut">
              <a:rPr lang="nb-NO" smtClean="0"/>
              <a:t>18.12.2025</a:t>
            </a:fld>
            <a:endParaRPr lang="nb-NO"/>
          </a:p>
        </p:txBody>
      </p:sp>
      <p:sp>
        <p:nvSpPr>
          <p:cNvPr id="4" name="Plassholder for bunntekst 3">
            <a:extLst>
              <a:ext uri="{FF2B5EF4-FFF2-40B4-BE49-F238E27FC236}">
                <a16:creationId xmlns:a16="http://schemas.microsoft.com/office/drawing/2014/main" id="{DC3BDFC0-B55B-0E4C-B188-42D9404017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A4062DAB-ABA3-0B40-9BF0-E45E5B9C59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17EB93-0506-3847-878A-D1A81FDB4A25}" type="slidenum">
              <a:rPr lang="nb-NO" smtClean="0"/>
              <a:t>‹#›</a:t>
            </a:fld>
            <a:endParaRPr lang="nb-NO"/>
          </a:p>
        </p:txBody>
      </p:sp>
    </p:spTree>
    <p:extLst>
      <p:ext uri="{BB962C8B-B14F-4D97-AF65-F5344CB8AC3E}">
        <p14:creationId xmlns:p14="http://schemas.microsoft.com/office/powerpoint/2010/main" val="253152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8004B-9AAD-B54A-8222-D86FA8950205}" type="datetimeFigureOut">
              <a:rPr lang="nb-NO" smtClean="0"/>
              <a:t>18.12.2025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B68DA-B77F-8744-B413-8AD15A044E2A}" type="slidenum">
              <a:rPr lang="nb-NO" smtClean="0"/>
              <a:t>‹#›</a:t>
            </a:fld>
            <a:endParaRPr lang="nb-NO"/>
          </a:p>
        </p:txBody>
      </p:sp>
    </p:spTree>
    <p:extLst>
      <p:ext uri="{BB962C8B-B14F-4D97-AF65-F5344CB8AC3E}">
        <p14:creationId xmlns:p14="http://schemas.microsoft.com/office/powerpoint/2010/main" val="77516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Bli med på en reise til landet som har lagt grunnlaget for store deler av bibelhistorien.</a:t>
            </a:r>
          </a:p>
        </p:txBody>
      </p:sp>
      <p:sp>
        <p:nvSpPr>
          <p:cNvPr id="4" name="Plassholder for lysbildenummer 3"/>
          <p:cNvSpPr>
            <a:spLocks noGrp="1"/>
          </p:cNvSpPr>
          <p:nvPr>
            <p:ph type="sldNum" sz="quarter" idx="5"/>
          </p:nvPr>
        </p:nvSpPr>
        <p:spPr/>
        <p:txBody>
          <a:bodyPr/>
          <a:lstStyle/>
          <a:p>
            <a:fld id="{141B68DA-B77F-8744-B413-8AD15A044E2A}" type="slidenum">
              <a:rPr lang="nb-NO" smtClean="0"/>
              <a:t>1</a:t>
            </a:fld>
            <a:endParaRPr lang="nb-NO"/>
          </a:p>
        </p:txBody>
      </p:sp>
    </p:spTree>
    <p:extLst>
      <p:ext uri="{BB962C8B-B14F-4D97-AF65-F5344CB8AC3E}">
        <p14:creationId xmlns:p14="http://schemas.microsoft.com/office/powerpoint/2010/main" val="152681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Jessica (9), Rita (8) og Ahmed (14) er tre av barna som jevnlig kommer til kirken i </a:t>
            </a:r>
            <a:r>
              <a:rPr lang="nb-NO" dirty="0" err="1"/>
              <a:t>Mafraq</a:t>
            </a:r>
            <a:r>
              <a:rPr lang="nb-NO" dirty="0"/>
              <a:t> for fellesskap, bibelfortelling og trygghet. «Jeg elsker å komme hit, og i dag er kanskje den beste dagen i livet mitt, for historien om Daniel lærte meg å stole på meg selv og å stole på Gud», sier Jessica. Rita forteller: «Jeg lærte at Jesus gjør mirakler, og at vi må tro på Gud uansett hva som skjer.» Ahmed oppsummerer: «Gud er alltid med oss. Jeg liker å komme hit for å treffe venner og høre historier fra Bibelen.»</a:t>
            </a:r>
          </a:p>
        </p:txBody>
      </p:sp>
      <p:sp>
        <p:nvSpPr>
          <p:cNvPr id="4" name="Plassholder for lysbildenummer 3"/>
          <p:cNvSpPr>
            <a:spLocks noGrp="1"/>
          </p:cNvSpPr>
          <p:nvPr>
            <p:ph type="sldNum" sz="quarter" idx="5"/>
          </p:nvPr>
        </p:nvSpPr>
        <p:spPr/>
        <p:txBody>
          <a:bodyPr/>
          <a:lstStyle/>
          <a:p>
            <a:fld id="{141B68DA-B77F-8744-B413-8AD15A044E2A}" type="slidenum">
              <a:rPr lang="nb-NO" smtClean="0"/>
              <a:t>10</a:t>
            </a:fld>
            <a:endParaRPr lang="nb-NO"/>
          </a:p>
        </p:txBody>
      </p:sp>
    </p:spTree>
    <p:extLst>
      <p:ext uri="{BB962C8B-B14F-4D97-AF65-F5344CB8AC3E}">
        <p14:creationId xmlns:p14="http://schemas.microsoft.com/office/powerpoint/2010/main" val="203165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Bibelselskapets bokhandel i Amman: «Etter det ble åpnet har dette stedet forandret livet til mange mennesker», sier filmskaperen John (t.v.). Sammen med vennen og ingeniørstudenten Marcus bruker han bokhandelen i </a:t>
            </a:r>
            <a:r>
              <a:rPr lang="nb-NO" dirty="0" err="1"/>
              <a:t>Rainbow</a:t>
            </a:r>
            <a:r>
              <a:rPr lang="nb-NO" dirty="0"/>
              <a:t> Street som fast møtested for kaffe og studier. </a:t>
            </a:r>
          </a:p>
          <a:p>
            <a:r>
              <a:rPr lang="nb-NO" dirty="0"/>
              <a:t>«Her tilbyr Bibelselskapet en åpen dør for mennesker som aldri ville gått inn i en kirke. Hit tør de å komme for å lese, stille spørsmål og møte kristne ansikt til ansikt», forteller John.</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11</a:t>
            </a:fld>
            <a:endParaRPr lang="nb-NO"/>
          </a:p>
        </p:txBody>
      </p:sp>
    </p:spTree>
    <p:extLst>
      <p:ext uri="{BB962C8B-B14F-4D97-AF65-F5344CB8AC3E}">
        <p14:creationId xmlns:p14="http://schemas.microsoft.com/office/powerpoint/2010/main" val="2227858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Rana (47) og datteren Sara (18) er to av mange som har opplevd og overvunnet veien fra frykt til frihet i Kristus. Det hele begynte da Rana i en drøm hørte: «Gå og be Fader vår.» Hun ante ikke hva ordene betydde, men søkte på mobilen og fant en digital bibel. Snart fant hun også en kristen menighet. To av døtrene ble med henne på trosreisen. Datteren Sara sier: «Mor har blitt mildere og tryggere etter at hun fant Jesus.»</a:t>
            </a:r>
          </a:p>
          <a:p>
            <a:r>
              <a:rPr lang="nb-NO" dirty="0"/>
              <a:t>Dagen før fortalte John fra bokhandelen (forrige bilde) oss at terskelen kan være høy for ikke-troende å komme til gudstjeneste: «Noen muslimske kvinner kommer de første gangene i </a:t>
            </a:r>
            <a:r>
              <a:rPr lang="nb-NO" dirty="0" err="1"/>
              <a:t>niqab</a:t>
            </a:r>
            <a:r>
              <a:rPr lang="nb-NO" dirty="0"/>
              <a:t> for å kunne være helt anonyme.»</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12</a:t>
            </a:fld>
            <a:endParaRPr lang="nb-NO"/>
          </a:p>
        </p:txBody>
      </p:sp>
    </p:spTree>
    <p:extLst>
      <p:ext uri="{BB962C8B-B14F-4D97-AF65-F5344CB8AC3E}">
        <p14:creationId xmlns:p14="http://schemas.microsoft.com/office/powerpoint/2010/main" val="845663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Bibelselskapet arbeider både blant syriske og irakiske flyktninger: Hjelp til å bearbeide traumene er kanskje viktigst, men ord skal følges av handling. Derfor distribueres også mat, klær og leker til barna. Og de som ønsker det, får selvsagt også en bibel. Mange av flyktningene opplever at de er «fanget» i leirene – uten mulighet til å reise hjem.</a:t>
            </a:r>
          </a:p>
          <a:p>
            <a:r>
              <a:rPr lang="nb-NO" dirty="0"/>
              <a:t>«Takk for at dere er her for oss, men helt ærlig – det viktigste i dag var å få Bibelen. Guds sanne ord leder barna våre på rett vei», sier en eldre mann.</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13</a:t>
            </a:fld>
            <a:endParaRPr lang="nb-NO"/>
          </a:p>
        </p:txBody>
      </p:sp>
    </p:spTree>
    <p:extLst>
      <p:ext uri="{BB962C8B-B14F-4D97-AF65-F5344CB8AC3E}">
        <p14:creationId xmlns:p14="http://schemas.microsoft.com/office/powerpoint/2010/main" val="170213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regi av Det jordanske bibelselskapet inviteres syriske flyktningkvinner i byen </a:t>
            </a:r>
            <a:r>
              <a:rPr lang="nb-NO" dirty="0" err="1"/>
              <a:t>Mafraq</a:t>
            </a:r>
            <a:r>
              <a:rPr lang="nb-NO" dirty="0"/>
              <a:t> («veikrysset») til bibelbaserte kurs i traumelindring. Prosjektkoordinator Haya Khoury leder kursene i samarbeid med lokale kirker. Gjennom samtale, enkle øvelser og bibeltekster får deltakerne hjelp til å sette ord på smerte og finne håp.</a:t>
            </a:r>
          </a:p>
          <a:p>
            <a:r>
              <a:rPr lang="nb-NO" dirty="0"/>
              <a:t>Etter en to timer lang samling sier deltakeren </a:t>
            </a:r>
            <a:r>
              <a:rPr lang="nb-NO" dirty="0" err="1"/>
              <a:t>Ghada</a:t>
            </a:r>
            <a:r>
              <a:rPr lang="nb-NO" dirty="0"/>
              <a:t>: «I dag har jeg fått håpet tilbake. Det eneste ankepunktet var at kurset varte så kort.»</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14</a:t>
            </a:fld>
            <a:endParaRPr lang="nb-NO"/>
          </a:p>
        </p:txBody>
      </p:sp>
    </p:spTree>
    <p:extLst>
      <p:ext uri="{BB962C8B-B14F-4D97-AF65-F5344CB8AC3E}">
        <p14:creationId xmlns:p14="http://schemas.microsoft.com/office/powerpoint/2010/main" val="1526009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«Gud har brukt ett vers i Bibelen til å forvandle livet mitt, sier pastor Khalil </a:t>
            </a:r>
            <a:r>
              <a:rPr lang="nb-NO" dirty="0" err="1"/>
              <a:t>Halaseh</a:t>
            </a:r>
            <a:r>
              <a:rPr lang="nb-NO" dirty="0"/>
              <a:t> i </a:t>
            </a:r>
            <a:r>
              <a:rPr lang="nb-NO" dirty="0" err="1"/>
              <a:t>Nazarenerkirken</a:t>
            </a:r>
            <a:r>
              <a:rPr lang="nb-NO" dirty="0"/>
              <a:t> i Amman:</a:t>
            </a:r>
          </a:p>
          <a:p>
            <a:r>
              <a:rPr lang="nb-NO" dirty="0"/>
              <a:t>«For her er det åpne dører og rike muligheter for meg, og motstanderne er mange» (1 Kor 16,9)»</a:t>
            </a:r>
          </a:p>
          <a:p>
            <a:r>
              <a:rPr lang="nb-NO" dirty="0"/>
              <a:t>Med det viser han til at Jordan er et land med nokså «åpne dører» – og at både jordanere og flyktninger fra nabolandene her kan få et nytt liv gjennom Bibelen og evangeliet.</a:t>
            </a:r>
          </a:p>
          <a:p>
            <a:r>
              <a:rPr lang="nb-NO" dirty="0"/>
              <a:t>«Jeg elsker Norge og takker Gud for fellesskapet mellom oss. Jeg håper og ber om at vi sammen kan gjøre det mulig å nå enda flere unge i Jordan og Midtøsten med evangeliet.»</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15</a:t>
            </a:fld>
            <a:endParaRPr lang="nb-NO"/>
          </a:p>
        </p:txBody>
      </p:sp>
    </p:spTree>
    <p:extLst>
      <p:ext uri="{BB962C8B-B14F-4D97-AF65-F5344CB8AC3E}">
        <p14:creationId xmlns:p14="http://schemas.microsoft.com/office/powerpoint/2010/main" val="122362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Det går en ubrutt linje fra Jesu dåp ved Al-</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Maghtas</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til dagens bibelarbeid i Jordan. Å spre Guds ord er bærebjelken i Bibelselskapets arbeid. Det innbefatter evangelisering blant barn, unge, voksne og eldre, opplæring og støtte til de mange ikke-kristne som søker til kirkene, traumelindring og hjelp til flyktninger. Guds ord blir delt, lest og levd – midt i en krevende hverdag.</a:t>
            </a:r>
          </a:p>
          <a:p>
            <a:pPr marL="0" marR="0" lvl="0" indent="0" algn="l" defTabSz="914400" rtl="0" eaLnBrk="1" fontAlgn="auto" latinLnBrk="0" hangingPunct="1">
              <a:lnSpc>
                <a:spcPct val="115000"/>
              </a:lnSpc>
              <a:spcBef>
                <a:spcPts val="0"/>
              </a:spcBef>
              <a:spcAft>
                <a:spcPts val="800"/>
              </a:spcAft>
              <a:buClrTx/>
              <a:buSzTx/>
              <a:buFontTx/>
              <a:buNone/>
              <a:tabLst/>
              <a:defRPr/>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Bibeldagen er en invitasjon til å stå sammen med kristne i andre land, men også til å løfte fram Bibelen her hjemme: åpne den, bruke den i menigheten og familien, og la den forme hverdagen. God bibeldag!</a:t>
            </a:r>
          </a:p>
          <a:p>
            <a:pPr>
              <a:lnSpc>
                <a:spcPct val="115000"/>
              </a:lnSpc>
              <a:spcAft>
                <a:spcPts val="800"/>
              </a:spcAft>
            </a:pP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16</a:t>
            </a:fld>
            <a:endParaRPr lang="nb-NO"/>
          </a:p>
        </p:txBody>
      </p:sp>
    </p:spTree>
    <p:extLst>
      <p:ext uri="{BB962C8B-B14F-4D97-AF65-F5344CB8AC3E}">
        <p14:creationId xmlns:p14="http://schemas.microsoft.com/office/powerpoint/2010/main" val="393990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Ble du nysgjerrig på å vite mer om bibelarbeidet i Jordan – om unge som utrustes, de som finner Jesus for første gang, flyktninger som får hjelp, og mennesker som møter håp gjennom Bibelen?</a:t>
            </a:r>
          </a:p>
          <a:p>
            <a:r>
              <a:rPr lang="nb-NO" dirty="0"/>
              <a:t>Alle artiklene finner du i bladet Bibelgaven, og du kan også lese dem online på bibel.no.</a:t>
            </a:r>
          </a:p>
          <a:p>
            <a:r>
              <a:rPr lang="nb-NO" dirty="0"/>
              <a:t>Vil du være med og gjøre en konkret forskjell? 1 bibel = 92 kroner. Du kan gi gjennom din lokale menighet, eller Vipps til 2011. </a:t>
            </a:r>
            <a:r>
              <a:rPr lang="nb-NO"/>
              <a:t>Kontonummer: 3000 16 16869.</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17</a:t>
            </a:fld>
            <a:endParaRPr lang="nb-NO"/>
          </a:p>
        </p:txBody>
      </p:sp>
    </p:spTree>
    <p:extLst>
      <p:ext uri="{BB962C8B-B14F-4D97-AF65-F5344CB8AC3E}">
        <p14:creationId xmlns:p14="http://schemas.microsoft.com/office/powerpoint/2010/main" val="76450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Midt i Jordandalen ligger kirkekomplekset ved Al-</a:t>
            </a:r>
            <a:r>
              <a:rPr lang="nb-NO" dirty="0" err="1"/>
              <a:t>Maghtas</a:t>
            </a:r>
            <a:r>
              <a:rPr lang="nb-NO" dirty="0"/>
              <a:t> («dåpsstedet»), der tradisjonen sier at Johannes Døperen virket. I et land med i underkant tre prosent kristne, og der over halvparten av befolkningen er under 24 år, arbeider Bibelselskapet for å styrke kirkene og nå den unge befolkningen med bibelkunnskap, håp og fremtidstro.</a:t>
            </a:r>
          </a:p>
        </p:txBody>
      </p:sp>
      <p:sp>
        <p:nvSpPr>
          <p:cNvPr id="4" name="Plassholder for lysbildenummer 3"/>
          <p:cNvSpPr>
            <a:spLocks noGrp="1"/>
          </p:cNvSpPr>
          <p:nvPr>
            <p:ph type="sldNum" sz="quarter" idx="5"/>
          </p:nvPr>
        </p:nvSpPr>
        <p:spPr/>
        <p:txBody>
          <a:bodyPr/>
          <a:lstStyle/>
          <a:p>
            <a:fld id="{141B68DA-B77F-8744-B413-8AD15A044E2A}" type="slidenum">
              <a:rPr lang="nb-NO" smtClean="0"/>
              <a:t>2</a:t>
            </a:fld>
            <a:endParaRPr lang="nb-NO"/>
          </a:p>
        </p:txBody>
      </p:sp>
    </p:spTree>
    <p:extLst>
      <p:ext uri="{BB962C8B-B14F-4D97-AF65-F5344CB8AC3E}">
        <p14:creationId xmlns:p14="http://schemas.microsoft.com/office/powerpoint/2010/main" val="96261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Mennesker døpes fortsatt i Jordanelva: Det kristne sakramentet vitner om ny begynnelse – enten dåpen skjer for barn eller voksne. Bibelselskapet i Jordan arbeider for at landets dype kristne røtter skal få fornyet liv. Det skjer gjennom lokale menighetsfellesskap og målrettet disippelgjøring, som gir unge troende mot til å dele budskapet om Guds kjærlighet og nåde.</a:t>
            </a:r>
          </a:p>
        </p:txBody>
      </p:sp>
      <p:sp>
        <p:nvSpPr>
          <p:cNvPr id="4" name="Plassholder for lysbildenummer 3"/>
          <p:cNvSpPr>
            <a:spLocks noGrp="1"/>
          </p:cNvSpPr>
          <p:nvPr>
            <p:ph type="sldNum" sz="quarter" idx="5"/>
          </p:nvPr>
        </p:nvSpPr>
        <p:spPr/>
        <p:txBody>
          <a:bodyPr/>
          <a:lstStyle/>
          <a:p>
            <a:fld id="{141B68DA-B77F-8744-B413-8AD15A044E2A}" type="slidenum">
              <a:rPr lang="nb-NO" smtClean="0"/>
              <a:t>3</a:t>
            </a:fld>
            <a:endParaRPr lang="nb-NO"/>
          </a:p>
        </p:txBody>
      </p:sp>
    </p:spTree>
    <p:extLst>
      <p:ext uri="{BB962C8B-B14F-4D97-AF65-F5344CB8AC3E}">
        <p14:creationId xmlns:p14="http://schemas.microsoft.com/office/powerpoint/2010/main" val="383961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Munther Al-Namat er generalsekretær i Det jordanske bibelselskapet. Han leder et team med 30 ansatte og 150–250 frivillige. Midt i en urolig region med mange konflikter har Jordan forblitt en fredelig øy. Munther har ambisjon om at det fra Jordan kan vokse fram en «bibelbevegelse» i Midtøsten. I tillegg til bibeldistribusjon driver Bibelselskapet også bokhandel, arbeid for barn og unge, traumelindring og </a:t>
            </a:r>
            <a:r>
              <a:rPr lang="nb-NO" dirty="0" err="1"/>
              <a:t>flyktningehjelp</a:t>
            </a:r>
            <a:r>
              <a:rPr lang="nb-NO" dirty="0"/>
              <a:t>. Og nå haster det å fullføre et nytt </a:t>
            </a:r>
            <a:r>
              <a:rPr lang="nb-NO" dirty="0" err="1"/>
              <a:t>bibelhus</a:t>
            </a:r>
            <a:r>
              <a:rPr lang="nb-NO" dirty="0"/>
              <a:t> i Amman.</a:t>
            </a:r>
          </a:p>
        </p:txBody>
      </p:sp>
      <p:sp>
        <p:nvSpPr>
          <p:cNvPr id="4" name="Plassholder for lysbildenummer 3"/>
          <p:cNvSpPr>
            <a:spLocks noGrp="1"/>
          </p:cNvSpPr>
          <p:nvPr>
            <p:ph type="sldNum" sz="quarter" idx="5"/>
          </p:nvPr>
        </p:nvSpPr>
        <p:spPr/>
        <p:txBody>
          <a:bodyPr/>
          <a:lstStyle/>
          <a:p>
            <a:fld id="{141B68DA-B77F-8744-B413-8AD15A044E2A}" type="slidenum">
              <a:rPr lang="nb-NO" smtClean="0"/>
              <a:t>4</a:t>
            </a:fld>
            <a:endParaRPr lang="nb-NO"/>
          </a:p>
        </p:txBody>
      </p:sp>
    </p:spTree>
    <p:extLst>
      <p:ext uri="{BB962C8B-B14F-4D97-AF65-F5344CB8AC3E}">
        <p14:creationId xmlns:p14="http://schemas.microsoft.com/office/powerpoint/2010/main" val="3927731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Taqaddam</a:t>
            </a:r>
            <a:r>
              <a:rPr lang="nb-NO" dirty="0"/>
              <a:t>-programmet er et flerårig lederløp der ungdom utrustes i disippelskap, apologetikk, sjelesorg og ledelse. De fleste som gjennomfører kurset, går inn i frivillig arbeid for Bibelselskapet. Prosjektkoordinator i Bibelselskapet, Haya Khoury, sier:</a:t>
            </a:r>
          </a:p>
          <a:p>
            <a:r>
              <a:rPr lang="nb-NO" dirty="0"/>
              <a:t>«I Jordan blir kristne ofte møtt med fordommer og vrangforestillinger. Derfor er det viktig å utruste de unge til å møte andre med kunnskap, ro og respekt. Men ressursene våre er knappe: Lokaler, materiell, veiledere og reiser koster langt mer enn vårt bibelselskap kan finansiere alene.»</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5</a:t>
            </a:fld>
            <a:endParaRPr lang="nb-NO"/>
          </a:p>
        </p:txBody>
      </p:sp>
    </p:spTree>
    <p:extLst>
      <p:ext uri="{BB962C8B-B14F-4D97-AF65-F5344CB8AC3E}">
        <p14:creationId xmlns:p14="http://schemas.microsoft.com/office/powerpoint/2010/main" val="2362940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liten minoritet opplever kristne barn i den offentlige jordanske skolen å stå helt alene. De møter press, sårende kommentarer og forventninger om å delta i islamsk praksis. Ikke sjelden skjer det at de får spørsmål fra læreren og en samlet klasse om hvorfor man tror på «tre guder», «en forfalsket bok» – eller påstander om at de kommer til helvete. Ved de private, kristne skolene opplever barna derimot et trygt fellesskap for tro, trygghet og læring. Også en del foreldre til muslimske barn søker barna sine til disse skolene. Bibelselskapet støtter trengende familier med stipender til skolepenger til kristne familier. Ventelistene er lange, og behovet er langt større enn midlene.</a:t>
            </a:r>
          </a:p>
        </p:txBody>
      </p:sp>
      <p:sp>
        <p:nvSpPr>
          <p:cNvPr id="4" name="Plassholder for lysbildenummer 3"/>
          <p:cNvSpPr>
            <a:spLocks noGrp="1"/>
          </p:cNvSpPr>
          <p:nvPr>
            <p:ph type="sldNum" sz="quarter" idx="5"/>
          </p:nvPr>
        </p:nvSpPr>
        <p:spPr/>
        <p:txBody>
          <a:bodyPr/>
          <a:lstStyle/>
          <a:p>
            <a:fld id="{141B68DA-B77F-8744-B413-8AD15A044E2A}" type="slidenum">
              <a:rPr lang="nb-NO" smtClean="0"/>
              <a:t>6</a:t>
            </a:fld>
            <a:endParaRPr lang="nb-NO"/>
          </a:p>
        </p:txBody>
      </p:sp>
    </p:spTree>
    <p:extLst>
      <p:ext uri="{BB962C8B-B14F-4D97-AF65-F5344CB8AC3E}">
        <p14:creationId xmlns:p14="http://schemas.microsoft.com/office/powerpoint/2010/main" val="3901899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Den kristne kirke i Jordan har dype røtter i den ortodokse tradisjonen, og fortsatt er den det største kirkesamfunnet i landet. Det jordanske bibelselskapet arbeider likevel på tvers av alle kirkelige tradisjoner. I Bibelselskapets stab, blant de frivillige og mottakere, møtes ortodokse, katolikker og protestanter i en levende mosaikk som også når inn til den ikke-kristne majoriteten. Målet er det samme: å bringe Guds ord til menneskene.</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7</a:t>
            </a:fld>
            <a:endParaRPr lang="nb-NO"/>
          </a:p>
        </p:txBody>
      </p:sp>
    </p:spTree>
    <p:extLst>
      <p:ext uri="{BB962C8B-B14F-4D97-AF65-F5344CB8AC3E}">
        <p14:creationId xmlns:p14="http://schemas.microsoft.com/office/powerpoint/2010/main" val="40575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Pinsegudstjeneste i Amman: Lovsangen fyller rommet, hendene løftes av mennesker med ulik bakgrunn. På de bakerste benkeradene sitter kvinnene i hijab som vi ikke får ta bilde av. Jordan har en overraskende «flora» av kirker – fra pinsemenigheter til katolikker og ortodokse. Bibelselskapet betjener dem alle med Guds ord.</a:t>
            </a:r>
          </a:p>
          <a:p>
            <a:r>
              <a:rPr lang="nb-NO" dirty="0"/>
              <a:t>«Vi forsyner alle menighetene med bibler, bøker, små hefter som forklarer kristen tro og mer dyptgående studiemateriell», sier </a:t>
            </a:r>
            <a:r>
              <a:rPr lang="nb-NO" dirty="0" err="1"/>
              <a:t>Rola</a:t>
            </a:r>
            <a:r>
              <a:rPr lang="nb-NO" dirty="0"/>
              <a:t> </a:t>
            </a:r>
            <a:r>
              <a:rPr lang="nb-NO" dirty="0" err="1"/>
              <a:t>Bawab</a:t>
            </a:r>
            <a:r>
              <a:rPr lang="nb-NO" dirty="0"/>
              <a:t>, administrerende sekretær i Det jordanske bibelselskapet.</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8</a:t>
            </a:fld>
            <a:endParaRPr lang="nb-NO"/>
          </a:p>
        </p:txBody>
      </p:sp>
    </p:spTree>
    <p:extLst>
      <p:ext uri="{BB962C8B-B14F-4D97-AF65-F5344CB8AC3E}">
        <p14:creationId xmlns:p14="http://schemas.microsoft.com/office/powerpoint/2010/main" val="370011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Hundrevis av barn har fylt kirkebenkene og midtgangen i menigheten i </a:t>
            </a:r>
            <a:r>
              <a:rPr lang="nb-NO" dirty="0" err="1"/>
              <a:t>Mafraq</a:t>
            </a:r>
            <a:r>
              <a:rPr lang="nb-NO" dirty="0"/>
              <a:t>. Navnet betyr «veikryss», og byen ligger like ved grensen mot Syria og heller ikke langt fra Irak.</a:t>
            </a:r>
          </a:p>
          <a:p>
            <a:r>
              <a:rPr lang="nb-NO" dirty="0"/>
              <a:t>I dag dramatiserer Bibelselskapets ungdomsteam fortellingen om «Daniel i løvehulen». Publikum er barn mellom 5 og 15 år. Mange av dem er flyktningbarn fra Syria og bor i leirene like utenfor byen, men noen er også lokale jordanske barn, og ikke alle er kristne. «For mange er dette et sjeldent pusterom. I kirken føler de seg trygge», sier kirkens grunnlegger, pastor Nour.</a:t>
            </a:r>
          </a:p>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9</a:t>
            </a:fld>
            <a:endParaRPr lang="nb-NO"/>
          </a:p>
        </p:txBody>
      </p:sp>
    </p:spTree>
    <p:extLst>
      <p:ext uri="{BB962C8B-B14F-4D97-AF65-F5344CB8AC3E}">
        <p14:creationId xmlns:p14="http://schemas.microsoft.com/office/powerpoint/2010/main" val="124014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663CD4-1010-2141-AE04-BBF3512E6019}"/>
              </a:ext>
            </a:extLst>
          </p:cNvPr>
          <p:cNvSpPr>
            <a:spLocks noGrp="1"/>
          </p:cNvSpPr>
          <p:nvPr>
            <p:ph type="ctrTitle"/>
          </p:nvPr>
        </p:nvSpPr>
        <p:spPr>
          <a:xfrm>
            <a:off x="1524000" y="1122363"/>
            <a:ext cx="9144000" cy="2387600"/>
          </a:xfrm>
        </p:spPr>
        <p:txBody>
          <a:bodyPr anchor="b">
            <a:normAutofit/>
          </a:bodyPr>
          <a:lstStyle>
            <a:lvl1pPr algn="ctr">
              <a:defRPr sz="4200"/>
            </a:lvl1pPr>
          </a:lstStyle>
          <a:p>
            <a:r>
              <a:rPr lang="nb-NO" dirty="0"/>
              <a:t>Klikk for å redigere tittelstil</a:t>
            </a:r>
          </a:p>
        </p:txBody>
      </p:sp>
      <p:sp>
        <p:nvSpPr>
          <p:cNvPr id="3" name="Undertittel 2">
            <a:extLst>
              <a:ext uri="{FF2B5EF4-FFF2-40B4-BE49-F238E27FC236}">
                <a16:creationId xmlns:a16="http://schemas.microsoft.com/office/drawing/2014/main" id="{941BF4C5-38C2-A041-9A52-C462A92A6194}"/>
              </a:ext>
            </a:extLst>
          </p:cNvPr>
          <p:cNvSpPr>
            <a:spLocks noGrp="1"/>
          </p:cNvSpPr>
          <p:nvPr>
            <p:ph type="subTitle" idx="1"/>
          </p:nvPr>
        </p:nvSpPr>
        <p:spPr>
          <a:xfrm>
            <a:off x="1524000" y="3602038"/>
            <a:ext cx="9144000" cy="165576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5" name="Plassholder for bunntekst 4">
            <a:extLst>
              <a:ext uri="{FF2B5EF4-FFF2-40B4-BE49-F238E27FC236}">
                <a16:creationId xmlns:a16="http://schemas.microsoft.com/office/drawing/2014/main" id="{A3090B02-7BC2-AA42-8D66-BC268CE79B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20AE2D1-DF07-2C42-95E1-93B8F8C341C8}"/>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8156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gendefinert oppsett">
    <p:bg>
      <p:bgPr>
        <a:solidFill>
          <a:srgbClr val="65224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758F56-7E4E-9D45-B924-67D785AA73F6}"/>
              </a:ext>
            </a:extLst>
          </p:cNvPr>
          <p:cNvSpPr>
            <a:spLocks noGrp="1"/>
          </p:cNvSpPr>
          <p:nvPr>
            <p:ph type="title"/>
          </p:nvPr>
        </p:nvSpPr>
        <p:spPr/>
        <p:txBody>
          <a:bodyPr/>
          <a:lstStyle>
            <a:lvl1pPr>
              <a:defRPr>
                <a:solidFill>
                  <a:schemeClr val="bg1"/>
                </a:solidFill>
              </a:defRPr>
            </a:lvl1pPr>
          </a:lstStyle>
          <a:p>
            <a:r>
              <a:rPr lang="nb-NO" dirty="0"/>
              <a:t>Klikk for å redigere tittelstil</a:t>
            </a:r>
          </a:p>
        </p:txBody>
      </p:sp>
      <p:sp>
        <p:nvSpPr>
          <p:cNvPr id="3" name="Plassholder for dato 2">
            <a:extLst>
              <a:ext uri="{FF2B5EF4-FFF2-40B4-BE49-F238E27FC236}">
                <a16:creationId xmlns:a16="http://schemas.microsoft.com/office/drawing/2014/main" id="{7D6809F3-43C8-C344-BBE7-6331B537CB63}"/>
              </a:ext>
            </a:extLst>
          </p:cNvPr>
          <p:cNvSpPr>
            <a:spLocks noGrp="1"/>
          </p:cNvSpPr>
          <p:nvPr>
            <p:ph type="dt" sz="half" idx="10"/>
          </p:nvPr>
        </p:nvSpPr>
        <p:spPr/>
        <p:txBody>
          <a:bodyPr/>
          <a:lstStyle/>
          <a:p>
            <a:fld id="{FC9CF27A-08D0-3142-BB66-C6E415980495}" type="datetime1">
              <a:rPr lang="nb-NO" smtClean="0"/>
              <a:t>18.12.2025</a:t>
            </a:fld>
            <a:endParaRPr lang="nb-NO" dirty="0"/>
          </a:p>
        </p:txBody>
      </p:sp>
      <p:sp>
        <p:nvSpPr>
          <p:cNvPr id="4" name="Plassholder for bunntekst 3">
            <a:extLst>
              <a:ext uri="{FF2B5EF4-FFF2-40B4-BE49-F238E27FC236}">
                <a16:creationId xmlns:a16="http://schemas.microsoft.com/office/drawing/2014/main" id="{E0DBB73D-1CA7-044B-A09D-D75C3311DF41}"/>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B5949D5A-4012-CF47-9443-FCB65E7572AC}"/>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6" name="Rektangel 5">
            <a:extLst>
              <a:ext uri="{FF2B5EF4-FFF2-40B4-BE49-F238E27FC236}">
                <a16:creationId xmlns:a16="http://schemas.microsoft.com/office/drawing/2014/main" id="{AEC12D53-E41A-CA41-8873-6923F3AC1A84}"/>
              </a:ext>
            </a:extLst>
          </p:cNvPr>
          <p:cNvSpPr/>
          <p:nvPr userDrawn="1"/>
        </p:nvSpPr>
        <p:spPr>
          <a:xfrm>
            <a:off x="0" y="0"/>
            <a:ext cx="2743200" cy="498231"/>
          </a:xfrm>
          <a:prstGeom prst="rect">
            <a:avLst/>
          </a:prstGeom>
          <a:solidFill>
            <a:srgbClr val="65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D8EDA083-1972-9046-841B-DA5DF38D45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3390" y="261620"/>
            <a:ext cx="1537970" cy="236611"/>
          </a:xfrm>
          <a:prstGeom prst="rect">
            <a:avLst/>
          </a:prstGeom>
        </p:spPr>
      </p:pic>
    </p:spTree>
    <p:extLst>
      <p:ext uri="{BB962C8B-B14F-4D97-AF65-F5344CB8AC3E}">
        <p14:creationId xmlns:p14="http://schemas.microsoft.com/office/powerpoint/2010/main" val="230525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Egendefinert oppsett">
    <p:bg>
      <p:bgPr>
        <a:solidFill>
          <a:srgbClr val="E30037"/>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67EB5463-A083-6340-B836-C25848B913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2466" y="2541758"/>
            <a:ext cx="5767067" cy="887242"/>
          </a:xfrm>
          <a:prstGeom prst="rect">
            <a:avLst/>
          </a:prstGeom>
        </p:spPr>
      </p:pic>
      <p:sp>
        <p:nvSpPr>
          <p:cNvPr id="7" name="Rektangel 6">
            <a:extLst>
              <a:ext uri="{FF2B5EF4-FFF2-40B4-BE49-F238E27FC236}">
                <a16:creationId xmlns:a16="http://schemas.microsoft.com/office/drawing/2014/main" id="{4CE4F8AA-C36C-F543-AC61-90972F051A92}"/>
              </a:ext>
            </a:extLst>
          </p:cNvPr>
          <p:cNvSpPr/>
          <p:nvPr userDrawn="1"/>
        </p:nvSpPr>
        <p:spPr>
          <a:xfrm>
            <a:off x="0" y="0"/>
            <a:ext cx="12192000" cy="1705708"/>
          </a:xfrm>
          <a:prstGeom prst="rect">
            <a:avLst/>
          </a:prstGeom>
          <a:solidFill>
            <a:srgbClr val="E3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78049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D0F096-C66D-334D-87C6-32F2573AD423}"/>
              </a:ext>
            </a:extLst>
          </p:cNvPr>
          <p:cNvSpPr>
            <a:spLocks noGrp="1"/>
          </p:cNvSpPr>
          <p:nvPr>
            <p:ph type="title"/>
          </p:nvPr>
        </p:nvSpPr>
        <p:spPr>
          <a:xfrm>
            <a:off x="339635" y="866776"/>
            <a:ext cx="11512729" cy="82391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77AE45A-6521-7E4E-8578-8AD9CFEAEB13}"/>
              </a:ext>
            </a:extLst>
          </p:cNvPr>
          <p:cNvSpPr>
            <a:spLocks noGrp="1"/>
          </p:cNvSpPr>
          <p:nvPr>
            <p:ph type="body" idx="1"/>
          </p:nvPr>
        </p:nvSpPr>
        <p:spPr>
          <a:xfrm>
            <a:off x="339636" y="1681163"/>
            <a:ext cx="56579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AB2A271-39D2-1B4B-882A-67BA17A30A33}"/>
              </a:ext>
            </a:extLst>
          </p:cNvPr>
          <p:cNvSpPr>
            <a:spLocks noGrp="1"/>
          </p:cNvSpPr>
          <p:nvPr>
            <p:ph sz="half" idx="2"/>
          </p:nvPr>
        </p:nvSpPr>
        <p:spPr>
          <a:xfrm>
            <a:off x="339636" y="2505075"/>
            <a:ext cx="56579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913B816-71F2-424F-B3D2-376651B2D7D6}"/>
              </a:ext>
            </a:extLst>
          </p:cNvPr>
          <p:cNvSpPr>
            <a:spLocks noGrp="1"/>
          </p:cNvSpPr>
          <p:nvPr>
            <p:ph type="body" sz="quarter" idx="3"/>
          </p:nvPr>
        </p:nvSpPr>
        <p:spPr>
          <a:xfrm>
            <a:off x="6172199" y="1681163"/>
            <a:ext cx="56579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1E4B2E7-DBD9-724D-950A-8B6264A6A68B}"/>
              </a:ext>
            </a:extLst>
          </p:cNvPr>
          <p:cNvSpPr>
            <a:spLocks noGrp="1"/>
          </p:cNvSpPr>
          <p:nvPr>
            <p:ph sz="quarter" idx="4"/>
          </p:nvPr>
        </p:nvSpPr>
        <p:spPr>
          <a:xfrm>
            <a:off x="6172199" y="2505075"/>
            <a:ext cx="5657939"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EE4936-C473-2240-9484-D2103CB89B78}"/>
              </a:ext>
            </a:extLst>
          </p:cNvPr>
          <p:cNvSpPr>
            <a:spLocks noGrp="1"/>
          </p:cNvSpPr>
          <p:nvPr>
            <p:ph type="dt" sz="half" idx="10"/>
          </p:nvPr>
        </p:nvSpPr>
        <p:spPr/>
        <p:txBody>
          <a:bodyPr/>
          <a:lstStyle/>
          <a:p>
            <a:fld id="{A91E3E90-F1E9-A34A-A897-E105D09141AB}" type="datetime1">
              <a:rPr lang="nb-NO" smtClean="0"/>
              <a:t>18.12.2025</a:t>
            </a:fld>
            <a:endParaRPr lang="nb-NO"/>
          </a:p>
        </p:txBody>
      </p:sp>
      <p:sp>
        <p:nvSpPr>
          <p:cNvPr id="8" name="Plassholder for bunntekst 7">
            <a:extLst>
              <a:ext uri="{FF2B5EF4-FFF2-40B4-BE49-F238E27FC236}">
                <a16:creationId xmlns:a16="http://schemas.microsoft.com/office/drawing/2014/main" id="{5600FDE8-8378-D343-A85B-3B323B8774B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6BF68C1-82FC-D34C-9FF4-14E4CAF7015C}"/>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68750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04203F-B704-A944-AE61-7DAE9AEAA4D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6694ABD-2359-6346-84BD-E1C4A2CA4A7F}"/>
              </a:ext>
            </a:extLst>
          </p:cNvPr>
          <p:cNvSpPr>
            <a:spLocks noGrp="1"/>
          </p:cNvSpPr>
          <p:nvPr>
            <p:ph type="dt" sz="half" idx="10"/>
          </p:nvPr>
        </p:nvSpPr>
        <p:spPr/>
        <p:txBody>
          <a:bodyPr/>
          <a:lstStyle/>
          <a:p>
            <a:fld id="{34042BC1-E019-444B-95A3-075E8BD6539E}" type="datetime1">
              <a:rPr lang="nb-NO" smtClean="0"/>
              <a:t>18.12.2025</a:t>
            </a:fld>
            <a:endParaRPr lang="nb-NO"/>
          </a:p>
        </p:txBody>
      </p:sp>
      <p:sp>
        <p:nvSpPr>
          <p:cNvPr id="4" name="Plassholder for bunntekst 3">
            <a:extLst>
              <a:ext uri="{FF2B5EF4-FFF2-40B4-BE49-F238E27FC236}">
                <a16:creationId xmlns:a16="http://schemas.microsoft.com/office/drawing/2014/main" id="{D5931726-69FB-8943-B8DF-FC5233C3D9D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42D1CCC-32D5-F941-8159-0F688183A93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2031741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DD8552-733F-EC4B-8960-E860B7F94F46}"/>
              </a:ext>
            </a:extLst>
          </p:cNvPr>
          <p:cNvSpPr>
            <a:spLocks noGrp="1"/>
          </p:cNvSpPr>
          <p:nvPr>
            <p:ph type="dt" sz="half" idx="10"/>
          </p:nvPr>
        </p:nvSpPr>
        <p:spPr/>
        <p:txBody>
          <a:bodyPr/>
          <a:lstStyle/>
          <a:p>
            <a:fld id="{0793A672-D089-D449-85B2-C7C14A57CD4E}" type="datetime1">
              <a:rPr lang="nb-NO" smtClean="0"/>
              <a:t>18.12.2025</a:t>
            </a:fld>
            <a:endParaRPr lang="nb-NO"/>
          </a:p>
        </p:txBody>
      </p:sp>
      <p:sp>
        <p:nvSpPr>
          <p:cNvPr id="3" name="Plassholder for bunntekst 2">
            <a:extLst>
              <a:ext uri="{FF2B5EF4-FFF2-40B4-BE49-F238E27FC236}">
                <a16:creationId xmlns:a16="http://schemas.microsoft.com/office/drawing/2014/main" id="{C05C0A64-282B-C345-A1C9-42471A5255C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06153E8-AAA3-CF4A-B4C9-BB6407C537A2}"/>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75183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7C949F-FD00-DE47-B673-96D672C31D02}"/>
              </a:ext>
            </a:extLst>
          </p:cNvPr>
          <p:cNvSpPr>
            <a:spLocks noGrp="1"/>
          </p:cNvSpPr>
          <p:nvPr>
            <p:ph type="title"/>
          </p:nvPr>
        </p:nvSpPr>
        <p:spPr>
          <a:xfrm>
            <a:off x="839788" y="987424"/>
            <a:ext cx="3932237" cy="1069975"/>
          </a:xfrm>
        </p:spPr>
        <p:txBody>
          <a:bodyPr anchor="b"/>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87DF3A00-A921-2C4B-B930-4C2F98038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F62BA1E-BF73-C14D-9288-F53B79D00576}"/>
              </a:ext>
            </a:extLst>
          </p:cNvPr>
          <p:cNvSpPr>
            <a:spLocks noGrp="1"/>
          </p:cNvSpPr>
          <p:nvPr>
            <p:ph type="body" sz="half" idx="2"/>
          </p:nvPr>
        </p:nvSpPr>
        <p:spPr>
          <a:xfrm>
            <a:off x="839788" y="2552698"/>
            <a:ext cx="3932237" cy="33162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
        <p:nvSpPr>
          <p:cNvPr id="5" name="Plassholder for dato 4">
            <a:extLst>
              <a:ext uri="{FF2B5EF4-FFF2-40B4-BE49-F238E27FC236}">
                <a16:creationId xmlns:a16="http://schemas.microsoft.com/office/drawing/2014/main" id="{D98DF495-16F1-834B-AE8E-7C623927D2BE}"/>
              </a:ext>
            </a:extLst>
          </p:cNvPr>
          <p:cNvSpPr>
            <a:spLocks noGrp="1"/>
          </p:cNvSpPr>
          <p:nvPr>
            <p:ph type="dt" sz="half" idx="10"/>
          </p:nvPr>
        </p:nvSpPr>
        <p:spPr/>
        <p:txBody>
          <a:bodyPr/>
          <a:lstStyle/>
          <a:p>
            <a:fld id="{1E4F7FCC-1AD0-7B4E-90F4-4EECAC6193E4}" type="datetime1">
              <a:rPr lang="nb-NO" smtClean="0"/>
              <a:t>18.12.2025</a:t>
            </a:fld>
            <a:endParaRPr lang="nb-NO"/>
          </a:p>
        </p:txBody>
      </p:sp>
      <p:sp>
        <p:nvSpPr>
          <p:cNvPr id="6" name="Plassholder for bunntekst 5">
            <a:extLst>
              <a:ext uri="{FF2B5EF4-FFF2-40B4-BE49-F238E27FC236}">
                <a16:creationId xmlns:a16="http://schemas.microsoft.com/office/drawing/2014/main" id="{50C46786-DA4D-EA4F-84FD-6CBDE6500C4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FE0564E-10CD-2F44-AB12-95C21D5ED0A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5788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F54692-23B1-734B-BE97-E41FD37BD580}"/>
              </a:ext>
            </a:extLst>
          </p:cNvPr>
          <p:cNvSpPr>
            <a:spLocks noGrp="1"/>
          </p:cNvSpPr>
          <p:nvPr>
            <p:ph type="title"/>
          </p:nvPr>
        </p:nvSpPr>
        <p:spPr>
          <a:xfrm>
            <a:off x="339635" y="756745"/>
            <a:ext cx="3932237" cy="1600200"/>
          </a:xfrm>
        </p:spPr>
        <p:txBody>
          <a:bodyPr anchor="b"/>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19B6710D-2F2A-D648-AD2E-6FD6E4D28492}"/>
              </a:ext>
            </a:extLst>
          </p:cNvPr>
          <p:cNvSpPr>
            <a:spLocks noGrp="1"/>
          </p:cNvSpPr>
          <p:nvPr>
            <p:ph type="pic" idx="1"/>
          </p:nvPr>
        </p:nvSpPr>
        <p:spPr>
          <a:xfrm>
            <a:off x="5183188" y="756745"/>
            <a:ext cx="6669176"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BD2659F-C516-5C44-8CCC-562514E570C0}"/>
              </a:ext>
            </a:extLst>
          </p:cNvPr>
          <p:cNvSpPr>
            <a:spLocks noGrp="1"/>
          </p:cNvSpPr>
          <p:nvPr>
            <p:ph type="body" sz="half" idx="2"/>
          </p:nvPr>
        </p:nvSpPr>
        <p:spPr>
          <a:xfrm>
            <a:off x="339635" y="235694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60480AC-64CB-954B-AEBD-188BD89EC994}"/>
              </a:ext>
            </a:extLst>
          </p:cNvPr>
          <p:cNvSpPr>
            <a:spLocks noGrp="1"/>
          </p:cNvSpPr>
          <p:nvPr>
            <p:ph type="dt" sz="half" idx="10"/>
          </p:nvPr>
        </p:nvSpPr>
        <p:spPr/>
        <p:txBody>
          <a:bodyPr/>
          <a:lstStyle/>
          <a:p>
            <a:fld id="{8175C3E6-08B6-7E41-94A7-FE3A60B05740}" type="datetime1">
              <a:rPr lang="nb-NO" smtClean="0"/>
              <a:t>18.12.2025</a:t>
            </a:fld>
            <a:endParaRPr lang="nb-NO"/>
          </a:p>
        </p:txBody>
      </p:sp>
      <p:sp>
        <p:nvSpPr>
          <p:cNvPr id="6" name="Plassholder for bunntekst 5">
            <a:extLst>
              <a:ext uri="{FF2B5EF4-FFF2-40B4-BE49-F238E27FC236}">
                <a16:creationId xmlns:a16="http://schemas.microsoft.com/office/drawing/2014/main" id="{1E7E650C-2050-0945-BC90-FE8ABEF2274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991BD08-324A-C24B-A886-D505057D8400}"/>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4096222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3E95A-C5B7-BE4A-B586-68457DC62F1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52A7C09-9462-1A44-9F21-C11FF879A64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1AA13EE-2AFC-3E42-A05C-1DB26766C139}"/>
              </a:ext>
            </a:extLst>
          </p:cNvPr>
          <p:cNvSpPr>
            <a:spLocks noGrp="1"/>
          </p:cNvSpPr>
          <p:nvPr>
            <p:ph type="dt" sz="half" idx="10"/>
          </p:nvPr>
        </p:nvSpPr>
        <p:spPr/>
        <p:txBody>
          <a:bodyPr/>
          <a:lstStyle/>
          <a:p>
            <a:fld id="{72EF43B7-0B59-FD46-863D-F0B119ECEAE8}" type="datetime1">
              <a:rPr lang="nb-NO" smtClean="0"/>
              <a:t>18.12.2025</a:t>
            </a:fld>
            <a:endParaRPr lang="nb-NO"/>
          </a:p>
        </p:txBody>
      </p:sp>
      <p:sp>
        <p:nvSpPr>
          <p:cNvPr id="5" name="Plassholder for bunntekst 4">
            <a:extLst>
              <a:ext uri="{FF2B5EF4-FFF2-40B4-BE49-F238E27FC236}">
                <a16:creationId xmlns:a16="http://schemas.microsoft.com/office/drawing/2014/main" id="{7EF715DB-E082-C041-94E6-9A2B6A40A1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9A37C1-61E7-C343-BF1E-CB6DF5DC2FD7}"/>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2824729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0BA365B-DBC0-BB46-A735-D7FA53B6E6C1}"/>
              </a:ext>
            </a:extLst>
          </p:cNvPr>
          <p:cNvSpPr>
            <a:spLocks noGrp="1"/>
          </p:cNvSpPr>
          <p:nvPr>
            <p:ph type="title" orient="vert"/>
          </p:nvPr>
        </p:nvSpPr>
        <p:spPr>
          <a:xfrm>
            <a:off x="8724900" y="1002321"/>
            <a:ext cx="3127464" cy="5174641"/>
          </a:xfrm>
        </p:spPr>
        <p:txBody>
          <a:bodyPr vert="eaVert"/>
          <a:lstStyle/>
          <a:p>
            <a:r>
              <a:rPr lang="nb-NO" dirty="0"/>
              <a:t>Klikk for å redigere tittelstil</a:t>
            </a:r>
          </a:p>
        </p:txBody>
      </p:sp>
      <p:sp>
        <p:nvSpPr>
          <p:cNvPr id="3" name="Plassholder for loddrett tekst 2">
            <a:extLst>
              <a:ext uri="{FF2B5EF4-FFF2-40B4-BE49-F238E27FC236}">
                <a16:creationId xmlns:a16="http://schemas.microsoft.com/office/drawing/2014/main" id="{0AB99CDB-74A9-1D4E-A979-EA08869DC005}"/>
              </a:ext>
            </a:extLst>
          </p:cNvPr>
          <p:cNvSpPr>
            <a:spLocks noGrp="1"/>
          </p:cNvSpPr>
          <p:nvPr>
            <p:ph type="body" orient="vert" idx="1"/>
          </p:nvPr>
        </p:nvSpPr>
        <p:spPr>
          <a:xfrm>
            <a:off x="339635" y="1002323"/>
            <a:ext cx="8232865" cy="517464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4B6B491-C559-E645-A10D-F276E69D6050}"/>
              </a:ext>
            </a:extLst>
          </p:cNvPr>
          <p:cNvSpPr>
            <a:spLocks noGrp="1"/>
          </p:cNvSpPr>
          <p:nvPr>
            <p:ph type="dt" sz="half" idx="10"/>
          </p:nvPr>
        </p:nvSpPr>
        <p:spPr/>
        <p:txBody>
          <a:bodyPr/>
          <a:lstStyle/>
          <a:p>
            <a:fld id="{EFC6C684-9CC0-2141-9C9A-658B433B132F}" type="datetime1">
              <a:rPr lang="nb-NO" smtClean="0"/>
              <a:t>18.12.2025</a:t>
            </a:fld>
            <a:endParaRPr lang="nb-NO"/>
          </a:p>
        </p:txBody>
      </p:sp>
      <p:sp>
        <p:nvSpPr>
          <p:cNvPr id="5" name="Plassholder for bunntekst 4">
            <a:extLst>
              <a:ext uri="{FF2B5EF4-FFF2-40B4-BE49-F238E27FC236}">
                <a16:creationId xmlns:a16="http://schemas.microsoft.com/office/drawing/2014/main" id="{C81B0B0A-264E-BE4A-863A-13EC520700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F2B9333-A8CB-FC4D-9654-65C05C739D74}"/>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59030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A2CBDD-54B3-9F4B-B40B-C55A51C0F8A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B5D72BE-6F5E-C444-83CD-94B2A119561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147394-42E7-BD4D-B549-3E3BB17472CF}"/>
              </a:ext>
            </a:extLst>
          </p:cNvPr>
          <p:cNvSpPr>
            <a:spLocks noGrp="1"/>
          </p:cNvSpPr>
          <p:nvPr>
            <p:ph type="dt" sz="half" idx="10"/>
          </p:nvPr>
        </p:nvSpPr>
        <p:spPr/>
        <p:txBody>
          <a:bodyPr/>
          <a:lstStyle/>
          <a:p>
            <a:fld id="{997B766A-F25F-E24B-B899-5F03BB77AD5C}" type="datetime1">
              <a:rPr lang="nb-NO" smtClean="0"/>
              <a:t>18.12.2025</a:t>
            </a:fld>
            <a:endParaRPr lang="nb-NO"/>
          </a:p>
        </p:txBody>
      </p:sp>
      <p:sp>
        <p:nvSpPr>
          <p:cNvPr id="5" name="Plassholder for bunntekst 4">
            <a:extLst>
              <a:ext uri="{FF2B5EF4-FFF2-40B4-BE49-F238E27FC236}">
                <a16:creationId xmlns:a16="http://schemas.microsoft.com/office/drawing/2014/main" id="{0F155B1B-CBB9-DD46-8B61-216A8C99B26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B20117-648C-954A-B555-9F2CF7E1CD4B}"/>
              </a:ext>
            </a:extLst>
          </p:cNvPr>
          <p:cNvSpPr>
            <a:spLocks noGrp="1"/>
          </p:cNvSpPr>
          <p:nvPr>
            <p:ph type="sldNum" sz="quarter" idx="12"/>
          </p:nvPr>
        </p:nvSpPr>
        <p:spPr/>
        <p:txBody>
          <a:bodyPr/>
          <a:lstStyle/>
          <a:p>
            <a:fld id="{C8EDFA78-452A-7740-987D-25380A611A09}" type="slidenum">
              <a:rPr lang="nb-NO" smtClean="0"/>
              <a:t>‹#›</a:t>
            </a:fld>
            <a:endParaRPr lang="nb-NO"/>
          </a:p>
        </p:txBody>
      </p:sp>
      <p:pic>
        <p:nvPicPr>
          <p:cNvPr id="7" name="Bilde 6" descr="Et bilde som inneholder Grafikk, rød&#10;&#10;KI-generert innhold kan være feil.">
            <a:extLst>
              <a:ext uri="{FF2B5EF4-FFF2-40B4-BE49-F238E27FC236}">
                <a16:creationId xmlns:a16="http://schemas.microsoft.com/office/drawing/2014/main" id="{95CB812B-B38A-D3E2-6374-9DE3DC2F976B}"/>
              </a:ext>
            </a:extLst>
          </p:cNvPr>
          <p:cNvPicPr>
            <a:picLocks noChangeAspect="1"/>
          </p:cNvPicPr>
          <p:nvPr userDrawn="1"/>
        </p:nvPicPr>
        <p:blipFill>
          <a:blip r:embed="rId2"/>
          <a:stretch>
            <a:fillRect/>
          </a:stretch>
        </p:blipFill>
        <p:spPr>
          <a:xfrm>
            <a:off x="339634" y="330199"/>
            <a:ext cx="1788586" cy="275167"/>
          </a:xfrm>
          <a:prstGeom prst="rect">
            <a:avLst/>
          </a:prstGeom>
        </p:spPr>
      </p:pic>
    </p:spTree>
    <p:extLst>
      <p:ext uri="{BB962C8B-B14F-4D97-AF65-F5344CB8AC3E}">
        <p14:creationId xmlns:p14="http://schemas.microsoft.com/office/powerpoint/2010/main" val="367229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rgbClr val="F1E6D2"/>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A64341A-B339-4CD2-CFAD-08748647AC85}"/>
              </a:ext>
            </a:extLst>
          </p:cNvPr>
          <p:cNvSpPr/>
          <p:nvPr userDrawn="1"/>
        </p:nvSpPr>
        <p:spPr>
          <a:xfrm>
            <a:off x="9643533" y="5748867"/>
            <a:ext cx="2548467" cy="110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8" name="Bilde 7" descr="Et bilde som inneholder Grafikk, rød&#10;&#10;KI-generert innhold kan være feil.">
            <a:extLst>
              <a:ext uri="{FF2B5EF4-FFF2-40B4-BE49-F238E27FC236}">
                <a16:creationId xmlns:a16="http://schemas.microsoft.com/office/drawing/2014/main" id="{8ADE6DEB-E5D0-9F33-EF81-EA45F8C8F37D}"/>
              </a:ext>
            </a:extLst>
          </p:cNvPr>
          <p:cNvPicPr>
            <a:picLocks noChangeAspect="1"/>
          </p:cNvPicPr>
          <p:nvPr userDrawn="1"/>
        </p:nvPicPr>
        <p:blipFill>
          <a:blip r:embed="rId2"/>
          <a:stretch>
            <a:fillRect/>
          </a:stretch>
        </p:blipFill>
        <p:spPr>
          <a:xfrm>
            <a:off x="10023473" y="6019821"/>
            <a:ext cx="1788586" cy="275167"/>
          </a:xfrm>
          <a:prstGeom prst="rect">
            <a:avLst/>
          </a:prstGeom>
        </p:spPr>
      </p:pic>
      <p:sp>
        <p:nvSpPr>
          <p:cNvPr id="14" name="TekstSylinder 13">
            <a:extLst>
              <a:ext uri="{FF2B5EF4-FFF2-40B4-BE49-F238E27FC236}">
                <a16:creationId xmlns:a16="http://schemas.microsoft.com/office/drawing/2014/main" id="{D0207B9A-29EE-4A72-BFAA-93F38A8E81A0}"/>
              </a:ext>
            </a:extLst>
          </p:cNvPr>
          <p:cNvSpPr txBox="1"/>
          <p:nvPr userDrawn="1"/>
        </p:nvSpPr>
        <p:spPr>
          <a:xfrm>
            <a:off x="10345333" y="6278032"/>
            <a:ext cx="1144865" cy="276999"/>
          </a:xfrm>
          <a:prstGeom prst="rect">
            <a:avLst/>
          </a:prstGeom>
          <a:noFill/>
        </p:spPr>
        <p:txBody>
          <a:bodyPr wrap="none" rtlCol="0">
            <a:spAutoFit/>
          </a:bodyPr>
          <a:lstStyle/>
          <a:p>
            <a:r>
              <a:rPr lang="nb-NO" sz="1200" dirty="0" err="1"/>
              <a:t>bibeldagen.no</a:t>
            </a:r>
            <a:endParaRPr lang="nb-NO" sz="1200" dirty="0"/>
          </a:p>
        </p:txBody>
      </p:sp>
      <p:pic>
        <p:nvPicPr>
          <p:cNvPr id="3" name="Bilde 2" descr="Et bilde som inneholder tekst, Font, skjermbilde, Grafikk&#10;&#10;KI-generert innhold kan være feil.">
            <a:extLst>
              <a:ext uri="{FF2B5EF4-FFF2-40B4-BE49-F238E27FC236}">
                <a16:creationId xmlns:a16="http://schemas.microsoft.com/office/drawing/2014/main" id="{2B55071A-B694-D86F-B854-CFFD56E897CF}"/>
              </a:ext>
            </a:extLst>
          </p:cNvPr>
          <p:cNvPicPr>
            <a:picLocks noChangeAspect="1"/>
          </p:cNvPicPr>
          <p:nvPr userDrawn="1"/>
        </p:nvPicPr>
        <p:blipFill>
          <a:blip r:embed="rId3"/>
          <a:stretch>
            <a:fillRect/>
          </a:stretch>
        </p:blipFill>
        <p:spPr>
          <a:xfrm>
            <a:off x="9788617" y="440358"/>
            <a:ext cx="2023442" cy="2023442"/>
          </a:xfrm>
          <a:prstGeom prst="rect">
            <a:avLst/>
          </a:prstGeom>
        </p:spPr>
      </p:pic>
    </p:spTree>
    <p:extLst>
      <p:ext uri="{BB962C8B-B14F-4D97-AF65-F5344CB8AC3E}">
        <p14:creationId xmlns:p14="http://schemas.microsoft.com/office/powerpoint/2010/main" val="321373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EB365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1BE62A-BF6E-A447-9B75-2204BABD55B7}"/>
              </a:ext>
            </a:extLst>
          </p:cNvPr>
          <p:cNvSpPr>
            <a:spLocks noGrp="1"/>
          </p:cNvSpPr>
          <p:nvPr>
            <p:ph type="title"/>
          </p:nvPr>
        </p:nvSpPr>
        <p:spPr>
          <a:xfrm>
            <a:off x="838200" y="2119745"/>
            <a:ext cx="10515600" cy="3574473"/>
          </a:xfrm>
        </p:spPr>
        <p:txBody>
          <a:bodyPr anchor="t" anchorCtr="0"/>
          <a:lstStyle>
            <a:lvl1pPr>
              <a:defRPr b="0">
                <a:solidFill>
                  <a:schemeClr val="bg1"/>
                </a:solidFill>
              </a:defRPr>
            </a:lvl1pPr>
          </a:lstStyle>
          <a:p>
            <a:r>
              <a:rPr lang="nb-NO" dirty="0"/>
              <a:t>Klikk for å redigere tittelstil</a:t>
            </a:r>
          </a:p>
        </p:txBody>
      </p:sp>
      <p:sp>
        <p:nvSpPr>
          <p:cNvPr id="3" name="Plassholder for dato 2">
            <a:extLst>
              <a:ext uri="{FF2B5EF4-FFF2-40B4-BE49-F238E27FC236}">
                <a16:creationId xmlns:a16="http://schemas.microsoft.com/office/drawing/2014/main" id="{9E64453A-F673-7F4E-94B8-1D42476E1A06}"/>
              </a:ext>
            </a:extLst>
          </p:cNvPr>
          <p:cNvSpPr>
            <a:spLocks noGrp="1"/>
          </p:cNvSpPr>
          <p:nvPr>
            <p:ph type="dt" sz="half" idx="10"/>
          </p:nvPr>
        </p:nvSpPr>
        <p:spPr/>
        <p:txBody>
          <a:bodyPr/>
          <a:lstStyle/>
          <a:p>
            <a:fld id="{8E986F08-6546-3741-AB47-4D8584A50E00}" type="datetime1">
              <a:rPr lang="nb-NO" smtClean="0"/>
              <a:t>18.12.2025</a:t>
            </a:fld>
            <a:endParaRPr lang="nb-NO" dirty="0"/>
          </a:p>
        </p:txBody>
      </p:sp>
      <p:sp>
        <p:nvSpPr>
          <p:cNvPr id="4" name="Plassholder for bunntekst 3">
            <a:extLst>
              <a:ext uri="{FF2B5EF4-FFF2-40B4-BE49-F238E27FC236}">
                <a16:creationId xmlns:a16="http://schemas.microsoft.com/office/drawing/2014/main" id="{1C56D162-3184-BB46-8126-0E8015FBFDAA}"/>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F141B814-1BF1-E447-9EFE-598422323AB6}"/>
              </a:ext>
            </a:extLst>
          </p:cNvPr>
          <p:cNvSpPr>
            <a:spLocks noGrp="1"/>
          </p:cNvSpPr>
          <p:nvPr>
            <p:ph type="sldNum" sz="quarter" idx="12"/>
          </p:nvPr>
        </p:nvSpPr>
        <p:spPr/>
        <p:txBody>
          <a:bodyPr/>
          <a:lstStyle>
            <a:lvl1pPr>
              <a:defRPr>
                <a:solidFill>
                  <a:schemeClr val="bg1"/>
                </a:solidFill>
              </a:defRPr>
            </a:lvl1pPr>
          </a:lstStyle>
          <a:p>
            <a:fld id="{C8EDFA78-452A-7740-987D-25380A611A09}" type="slidenum">
              <a:rPr lang="nb-NO" smtClean="0"/>
              <a:pPr/>
              <a:t>‹#›</a:t>
            </a:fld>
            <a:endParaRPr lang="nb-NO" dirty="0"/>
          </a:p>
        </p:txBody>
      </p:sp>
      <p:sp>
        <p:nvSpPr>
          <p:cNvPr id="10" name="Rektangel 9">
            <a:extLst>
              <a:ext uri="{FF2B5EF4-FFF2-40B4-BE49-F238E27FC236}">
                <a16:creationId xmlns:a16="http://schemas.microsoft.com/office/drawing/2014/main" id="{389B0E5B-A392-CE42-8E39-D400ED4B8C34}"/>
              </a:ext>
            </a:extLst>
          </p:cNvPr>
          <p:cNvSpPr/>
          <p:nvPr userDrawn="1"/>
        </p:nvSpPr>
        <p:spPr>
          <a:xfrm>
            <a:off x="0" y="0"/>
            <a:ext cx="2743200" cy="498231"/>
          </a:xfrm>
          <a:prstGeom prst="rect">
            <a:avLst/>
          </a:prstGeom>
          <a:solidFill>
            <a:srgbClr val="EB3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8">
            <a:extLst>
              <a:ext uri="{FF2B5EF4-FFF2-40B4-BE49-F238E27FC236}">
                <a16:creationId xmlns:a16="http://schemas.microsoft.com/office/drawing/2014/main" id="{5342A75B-CA29-D549-B34C-04150FD973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3390" y="261620"/>
            <a:ext cx="1537970" cy="236611"/>
          </a:xfrm>
          <a:prstGeom prst="rect">
            <a:avLst/>
          </a:prstGeom>
        </p:spPr>
      </p:pic>
    </p:spTree>
    <p:extLst>
      <p:ext uri="{BB962C8B-B14F-4D97-AF65-F5344CB8AC3E}">
        <p14:creationId xmlns:p14="http://schemas.microsoft.com/office/powerpoint/2010/main" val="331413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ACFF54-8942-3343-B000-AD369D83D18F}"/>
              </a:ext>
            </a:extLst>
          </p:cNvPr>
          <p:cNvSpPr>
            <a:spLocks noGrp="1"/>
          </p:cNvSpPr>
          <p:nvPr>
            <p:ph type="title"/>
          </p:nvPr>
        </p:nvSpPr>
        <p:spPr>
          <a:xfrm>
            <a:off x="1705639" y="2569172"/>
            <a:ext cx="8528608" cy="792054"/>
          </a:xfrm>
        </p:spPr>
        <p:txBody>
          <a:bodyPr/>
          <a:lstStyle/>
          <a:p>
            <a:r>
              <a:rPr lang="nb-NO" dirty="0"/>
              <a:t>Klikk for å redigere tittelstil</a:t>
            </a:r>
          </a:p>
        </p:txBody>
      </p:sp>
      <p:sp>
        <p:nvSpPr>
          <p:cNvPr id="3" name="Plassholder for dato 2">
            <a:extLst>
              <a:ext uri="{FF2B5EF4-FFF2-40B4-BE49-F238E27FC236}">
                <a16:creationId xmlns:a16="http://schemas.microsoft.com/office/drawing/2014/main" id="{77F7640C-8163-5C48-9898-4960894F006D}"/>
              </a:ext>
            </a:extLst>
          </p:cNvPr>
          <p:cNvSpPr>
            <a:spLocks noGrp="1"/>
          </p:cNvSpPr>
          <p:nvPr>
            <p:ph type="dt" sz="half" idx="10"/>
          </p:nvPr>
        </p:nvSpPr>
        <p:spPr/>
        <p:txBody>
          <a:bodyPr/>
          <a:lstStyle/>
          <a:p>
            <a:fld id="{6A3598F4-5983-984D-A1E7-76DE20CD8C7B}" type="datetime1">
              <a:rPr lang="nb-NO" smtClean="0"/>
              <a:t>18.12.2025</a:t>
            </a:fld>
            <a:endParaRPr lang="nb-NO" dirty="0"/>
          </a:p>
        </p:txBody>
      </p:sp>
      <p:sp>
        <p:nvSpPr>
          <p:cNvPr id="4" name="Plassholder for bunntekst 3">
            <a:extLst>
              <a:ext uri="{FF2B5EF4-FFF2-40B4-BE49-F238E27FC236}">
                <a16:creationId xmlns:a16="http://schemas.microsoft.com/office/drawing/2014/main" id="{20538E70-5DB2-F74A-B51F-B02D353C37F2}"/>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6540F712-7F90-F146-ADAD-8BE4B326D09E}"/>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10" name="Plassholder for tekst 9">
            <a:extLst>
              <a:ext uri="{FF2B5EF4-FFF2-40B4-BE49-F238E27FC236}">
                <a16:creationId xmlns:a16="http://schemas.microsoft.com/office/drawing/2014/main" id="{AD7934D1-6BC1-1847-8A43-F8519B853AF2}"/>
              </a:ext>
            </a:extLst>
          </p:cNvPr>
          <p:cNvSpPr>
            <a:spLocks noGrp="1"/>
          </p:cNvSpPr>
          <p:nvPr>
            <p:ph type="body" sz="quarter" idx="13" hasCustomPrompt="1"/>
          </p:nvPr>
        </p:nvSpPr>
        <p:spPr>
          <a:xfrm>
            <a:off x="1705707" y="3429000"/>
            <a:ext cx="8528475" cy="1389063"/>
          </a:xfrm>
        </p:spPr>
        <p:txBody>
          <a:bodyPr/>
          <a:lstStyle>
            <a:lvl1pPr marL="0" indent="0">
              <a:buNone/>
              <a:defRPr>
                <a:solidFill>
                  <a:srgbClr val="C9A46F"/>
                </a:solidFill>
              </a:defRPr>
            </a:lvl1pPr>
          </a:lstStyle>
          <a:p>
            <a:pPr lvl="0"/>
            <a:r>
              <a:rPr lang="nb-NO" dirty="0"/>
              <a:t>– Klikk for å redigere tekststiler i malen</a:t>
            </a:r>
          </a:p>
        </p:txBody>
      </p:sp>
      <p:pic>
        <p:nvPicPr>
          <p:cNvPr id="6" name="Bilde 5" descr="Et bilde som inneholder Grafikk, rød&#10;&#10;KI-generert innhold kan være feil.">
            <a:extLst>
              <a:ext uri="{FF2B5EF4-FFF2-40B4-BE49-F238E27FC236}">
                <a16:creationId xmlns:a16="http://schemas.microsoft.com/office/drawing/2014/main" id="{7788C9D8-5DD5-7172-A84B-8ADD2087E9F0}"/>
              </a:ext>
            </a:extLst>
          </p:cNvPr>
          <p:cNvPicPr>
            <a:picLocks noChangeAspect="1"/>
          </p:cNvPicPr>
          <p:nvPr userDrawn="1"/>
        </p:nvPicPr>
        <p:blipFill>
          <a:blip r:embed="rId2"/>
          <a:stretch>
            <a:fillRect/>
          </a:stretch>
        </p:blipFill>
        <p:spPr>
          <a:xfrm>
            <a:off x="339635" y="253998"/>
            <a:ext cx="1788586" cy="275167"/>
          </a:xfrm>
          <a:prstGeom prst="rect">
            <a:avLst/>
          </a:prstGeom>
        </p:spPr>
      </p:pic>
    </p:spTree>
    <p:extLst>
      <p:ext uri="{BB962C8B-B14F-4D97-AF65-F5344CB8AC3E}">
        <p14:creationId xmlns:p14="http://schemas.microsoft.com/office/powerpoint/2010/main" val="170066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FE8310F-1D75-6F4A-AC90-B0C14B537F84}"/>
              </a:ext>
            </a:extLst>
          </p:cNvPr>
          <p:cNvSpPr>
            <a:spLocks noGrp="1"/>
          </p:cNvSpPr>
          <p:nvPr>
            <p:ph type="dt" sz="half" idx="10"/>
          </p:nvPr>
        </p:nvSpPr>
        <p:spPr/>
        <p:txBody>
          <a:bodyPr/>
          <a:lstStyle/>
          <a:p>
            <a:fld id="{9861BD87-C53B-C549-928C-73B42FA39F70}" type="datetime1">
              <a:rPr lang="nb-NO" smtClean="0"/>
              <a:t>18.12.2025</a:t>
            </a:fld>
            <a:endParaRPr lang="nb-NO" dirty="0"/>
          </a:p>
        </p:txBody>
      </p:sp>
      <p:sp>
        <p:nvSpPr>
          <p:cNvPr id="4" name="Plassholder for bunntekst 3">
            <a:extLst>
              <a:ext uri="{FF2B5EF4-FFF2-40B4-BE49-F238E27FC236}">
                <a16:creationId xmlns:a16="http://schemas.microsoft.com/office/drawing/2014/main" id="{921A0C4B-C33E-8249-8A1E-D74F21FBF86A}"/>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5B46835E-D85F-834B-BAEF-A96172E55A72}"/>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8" name="Plassholder for innhold 2">
            <a:extLst>
              <a:ext uri="{FF2B5EF4-FFF2-40B4-BE49-F238E27FC236}">
                <a16:creationId xmlns:a16="http://schemas.microsoft.com/office/drawing/2014/main" id="{93874818-3EC2-FF40-A2CE-1F0DF2CB67D2}"/>
              </a:ext>
            </a:extLst>
          </p:cNvPr>
          <p:cNvSpPr>
            <a:spLocks noGrp="1"/>
          </p:cNvSpPr>
          <p:nvPr>
            <p:ph idx="1"/>
          </p:nvPr>
        </p:nvSpPr>
        <p:spPr>
          <a:xfrm>
            <a:off x="339634" y="819807"/>
            <a:ext cx="11512729" cy="5357156"/>
          </a:xfrm>
        </p:spPr>
        <p:txBody>
          <a:bodyPr/>
          <a:lstStyle>
            <a:lvl1pPr marL="0" indent="0">
              <a:buNone/>
              <a:defRPr/>
            </a:lvl1pPr>
          </a:lstStyle>
          <a:p>
            <a:pPr lvl="0"/>
            <a:endParaRPr lang="nb-NO" dirty="0"/>
          </a:p>
        </p:txBody>
      </p:sp>
    </p:spTree>
    <p:extLst>
      <p:ext uri="{BB962C8B-B14F-4D97-AF65-F5344CB8AC3E}">
        <p14:creationId xmlns:p14="http://schemas.microsoft.com/office/powerpoint/2010/main" val="99954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BCF8EC-57F5-4045-B1E2-FF37DEB3652D}"/>
              </a:ext>
            </a:extLst>
          </p:cNvPr>
          <p:cNvSpPr>
            <a:spLocks noGrp="1"/>
          </p:cNvSpPr>
          <p:nvPr>
            <p:ph type="title" hasCustomPrompt="1"/>
          </p:nvPr>
        </p:nvSpPr>
        <p:spPr/>
        <p:txBody>
          <a:bodyPr/>
          <a:lstStyle/>
          <a:p>
            <a:r>
              <a:rPr lang="nb-NO" dirty="0"/>
              <a:t>Grafer for statistikk</a:t>
            </a:r>
          </a:p>
        </p:txBody>
      </p:sp>
      <p:sp>
        <p:nvSpPr>
          <p:cNvPr id="3" name="Plassholder for dato 2">
            <a:extLst>
              <a:ext uri="{FF2B5EF4-FFF2-40B4-BE49-F238E27FC236}">
                <a16:creationId xmlns:a16="http://schemas.microsoft.com/office/drawing/2014/main" id="{1E2D9CEF-515D-824E-A47B-DEF216292AF9}"/>
              </a:ext>
            </a:extLst>
          </p:cNvPr>
          <p:cNvSpPr>
            <a:spLocks noGrp="1"/>
          </p:cNvSpPr>
          <p:nvPr>
            <p:ph type="dt" sz="half" idx="10"/>
          </p:nvPr>
        </p:nvSpPr>
        <p:spPr/>
        <p:txBody>
          <a:bodyPr/>
          <a:lstStyle/>
          <a:p>
            <a:fld id="{E8321F47-7420-2B4A-8BDA-23708873AFD9}" type="datetime1">
              <a:rPr lang="nb-NO" smtClean="0"/>
              <a:t>18.12.2025</a:t>
            </a:fld>
            <a:endParaRPr lang="nb-NO" dirty="0"/>
          </a:p>
        </p:txBody>
      </p:sp>
      <p:sp>
        <p:nvSpPr>
          <p:cNvPr id="4" name="Plassholder for bunntekst 3">
            <a:extLst>
              <a:ext uri="{FF2B5EF4-FFF2-40B4-BE49-F238E27FC236}">
                <a16:creationId xmlns:a16="http://schemas.microsoft.com/office/drawing/2014/main" id="{9CED671D-E08C-9641-B6B0-8CF8F9926CFB}"/>
              </a:ext>
            </a:extLst>
          </p:cNvPr>
          <p:cNvSpPr>
            <a:spLocks noGrp="1"/>
          </p:cNvSpPr>
          <p:nvPr>
            <p:ph type="ftr" sz="quarter" idx="11"/>
          </p:nvPr>
        </p:nvSpPr>
        <p:spPr/>
        <p:txBody>
          <a:bodyPr/>
          <a:lstStyle/>
          <a:p>
            <a:r>
              <a:rPr lang="nb-NO" dirty="0"/>
              <a:t>Bunntekst</a:t>
            </a:r>
          </a:p>
        </p:txBody>
      </p:sp>
      <p:sp>
        <p:nvSpPr>
          <p:cNvPr id="5" name="Plassholder for lysbildenummer 4">
            <a:extLst>
              <a:ext uri="{FF2B5EF4-FFF2-40B4-BE49-F238E27FC236}">
                <a16:creationId xmlns:a16="http://schemas.microsoft.com/office/drawing/2014/main" id="{8B62DBF9-1E20-DC4F-B81C-43793AC3405B}"/>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7" name="Plassholder for diagram 6">
            <a:extLst>
              <a:ext uri="{FF2B5EF4-FFF2-40B4-BE49-F238E27FC236}">
                <a16:creationId xmlns:a16="http://schemas.microsoft.com/office/drawing/2014/main" id="{26A86A3E-93C8-0D4D-A9A5-26D2D928D1FF}"/>
              </a:ext>
            </a:extLst>
          </p:cNvPr>
          <p:cNvSpPr>
            <a:spLocks noGrp="1"/>
          </p:cNvSpPr>
          <p:nvPr>
            <p:ph type="chart" sz="quarter" idx="13"/>
          </p:nvPr>
        </p:nvSpPr>
        <p:spPr>
          <a:xfrm>
            <a:off x="339725" y="1981200"/>
            <a:ext cx="4440238" cy="4059238"/>
          </a:xfrm>
        </p:spPr>
        <p:txBody>
          <a:bodyPr/>
          <a:lstStyle/>
          <a:p>
            <a:endParaRPr lang="nb-NO" dirty="0"/>
          </a:p>
        </p:txBody>
      </p:sp>
      <p:sp>
        <p:nvSpPr>
          <p:cNvPr id="9" name="Plassholder for diagram 8">
            <a:extLst>
              <a:ext uri="{FF2B5EF4-FFF2-40B4-BE49-F238E27FC236}">
                <a16:creationId xmlns:a16="http://schemas.microsoft.com/office/drawing/2014/main" id="{9CEAC56A-8CB3-DC42-867B-C5D7E9DB2395}"/>
              </a:ext>
            </a:extLst>
          </p:cNvPr>
          <p:cNvSpPr>
            <a:spLocks noGrp="1"/>
          </p:cNvSpPr>
          <p:nvPr>
            <p:ph type="chart" sz="quarter" idx="14"/>
          </p:nvPr>
        </p:nvSpPr>
        <p:spPr>
          <a:xfrm>
            <a:off x="4959350" y="1981200"/>
            <a:ext cx="6892925" cy="4059238"/>
          </a:xfrm>
        </p:spPr>
        <p:txBody>
          <a:bodyPr/>
          <a:lstStyle/>
          <a:p>
            <a:endParaRPr lang="nb-NO"/>
          </a:p>
        </p:txBody>
      </p:sp>
    </p:spTree>
    <p:extLst>
      <p:ext uri="{BB962C8B-B14F-4D97-AF65-F5344CB8AC3E}">
        <p14:creationId xmlns:p14="http://schemas.microsoft.com/office/powerpoint/2010/main" val="274090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058879-87A0-CD44-B43F-4F6090E34103}"/>
              </a:ext>
            </a:extLst>
          </p:cNvPr>
          <p:cNvSpPr>
            <a:spLocks noGrp="1"/>
          </p:cNvSpPr>
          <p:nvPr>
            <p:ph type="title"/>
          </p:nvPr>
        </p:nvSpPr>
        <p:spPr>
          <a:xfrm>
            <a:off x="339635" y="1709739"/>
            <a:ext cx="11007815" cy="2053370"/>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3ADB75D7-1948-2143-8029-9B8B4D7CEBB3}"/>
              </a:ext>
            </a:extLst>
          </p:cNvPr>
          <p:cNvSpPr>
            <a:spLocks noGrp="1"/>
          </p:cNvSpPr>
          <p:nvPr>
            <p:ph type="body" idx="1"/>
          </p:nvPr>
        </p:nvSpPr>
        <p:spPr>
          <a:xfrm>
            <a:off x="339635" y="4036281"/>
            <a:ext cx="11007815" cy="2053370"/>
          </a:xfrm>
        </p:spPr>
        <p:txBody>
          <a:bodyPr/>
          <a:lstStyle>
            <a:lvl1pPr marL="0" indent="0">
              <a:buNone/>
              <a:defRPr sz="2400">
                <a:solidFill>
                  <a:srgbClr val="C9A46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4" name="Plassholder for dato 3">
            <a:extLst>
              <a:ext uri="{FF2B5EF4-FFF2-40B4-BE49-F238E27FC236}">
                <a16:creationId xmlns:a16="http://schemas.microsoft.com/office/drawing/2014/main" id="{FDD12F40-9140-1849-B108-DFE181FE9C35}"/>
              </a:ext>
            </a:extLst>
          </p:cNvPr>
          <p:cNvSpPr>
            <a:spLocks noGrp="1"/>
          </p:cNvSpPr>
          <p:nvPr>
            <p:ph type="dt" sz="half" idx="10"/>
          </p:nvPr>
        </p:nvSpPr>
        <p:spPr/>
        <p:txBody>
          <a:bodyPr/>
          <a:lstStyle/>
          <a:p>
            <a:fld id="{50274456-0DFB-FA4A-8815-22E6457B8005}" type="datetime1">
              <a:rPr lang="nb-NO" smtClean="0"/>
              <a:t>18.12.2025</a:t>
            </a:fld>
            <a:endParaRPr lang="nb-NO"/>
          </a:p>
        </p:txBody>
      </p:sp>
      <p:sp>
        <p:nvSpPr>
          <p:cNvPr id="5" name="Plassholder for bunntekst 4">
            <a:extLst>
              <a:ext uri="{FF2B5EF4-FFF2-40B4-BE49-F238E27FC236}">
                <a16:creationId xmlns:a16="http://schemas.microsoft.com/office/drawing/2014/main" id="{AE6AB2AF-FCEE-1D4F-8FFE-F08BF403D5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DDC3418-B1B1-5649-A7CE-969D06624AD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10736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70E8C3-A2A0-7C45-B232-0291700085F1}"/>
              </a:ext>
            </a:extLst>
          </p:cNvPr>
          <p:cNvSpPr>
            <a:spLocks noGrp="1"/>
          </p:cNvSpPr>
          <p:nvPr>
            <p:ph type="title"/>
          </p:nvPr>
        </p:nvSpPr>
        <p:spPr>
          <a:xfrm>
            <a:off x="339635" y="898634"/>
            <a:ext cx="5680166" cy="79205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A4F095C-1837-F64F-A5F1-DF155E709CEC}"/>
              </a:ext>
            </a:extLst>
          </p:cNvPr>
          <p:cNvSpPr>
            <a:spLocks noGrp="1"/>
          </p:cNvSpPr>
          <p:nvPr>
            <p:ph sz="half" idx="1"/>
          </p:nvPr>
        </p:nvSpPr>
        <p:spPr>
          <a:xfrm>
            <a:off x="339634" y="1825625"/>
            <a:ext cx="5680166"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93E2B09-BF1E-9646-9C16-FA549BE07D97}"/>
              </a:ext>
            </a:extLst>
          </p:cNvPr>
          <p:cNvSpPr>
            <a:spLocks noGrp="1"/>
          </p:cNvSpPr>
          <p:nvPr>
            <p:ph sz="half" idx="2"/>
          </p:nvPr>
        </p:nvSpPr>
        <p:spPr>
          <a:xfrm>
            <a:off x="6172197" y="898634"/>
            <a:ext cx="5680166" cy="530055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56F421C5-68EB-4B4C-B4F2-4C44D2551496}"/>
              </a:ext>
            </a:extLst>
          </p:cNvPr>
          <p:cNvSpPr>
            <a:spLocks noGrp="1"/>
          </p:cNvSpPr>
          <p:nvPr>
            <p:ph type="dt" sz="half" idx="10"/>
          </p:nvPr>
        </p:nvSpPr>
        <p:spPr/>
        <p:txBody>
          <a:bodyPr/>
          <a:lstStyle/>
          <a:p>
            <a:fld id="{F64D4F66-E928-634E-AB69-B047FB1DF693}" type="datetime1">
              <a:rPr lang="nb-NO" smtClean="0"/>
              <a:t>18.12.2025</a:t>
            </a:fld>
            <a:endParaRPr lang="nb-NO"/>
          </a:p>
        </p:txBody>
      </p:sp>
      <p:sp>
        <p:nvSpPr>
          <p:cNvPr id="6" name="Plassholder for bunntekst 5">
            <a:extLst>
              <a:ext uri="{FF2B5EF4-FFF2-40B4-BE49-F238E27FC236}">
                <a16:creationId xmlns:a16="http://schemas.microsoft.com/office/drawing/2014/main" id="{30230ED3-994E-4049-9AD8-A4CFD16F1FB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6FBA82F-9E74-BE4C-A884-3C3B8EDD4C69}"/>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073890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FB20B44-6C52-DF44-99CE-DBBAE27A5EF5}"/>
              </a:ext>
            </a:extLst>
          </p:cNvPr>
          <p:cNvSpPr>
            <a:spLocks noGrp="1"/>
          </p:cNvSpPr>
          <p:nvPr>
            <p:ph type="title"/>
          </p:nvPr>
        </p:nvSpPr>
        <p:spPr>
          <a:xfrm>
            <a:off x="339634" y="898634"/>
            <a:ext cx="11512729" cy="792054"/>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195B3425-E253-594B-A242-DE66B6AAB5E8}"/>
              </a:ext>
            </a:extLst>
          </p:cNvPr>
          <p:cNvSpPr>
            <a:spLocks noGrp="1"/>
          </p:cNvSpPr>
          <p:nvPr>
            <p:ph type="body" idx="1"/>
          </p:nvPr>
        </p:nvSpPr>
        <p:spPr>
          <a:xfrm>
            <a:off x="339634" y="1825625"/>
            <a:ext cx="11512729"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D2C72BD-E218-D246-8D32-6AD6ECF38330}"/>
              </a:ext>
            </a:extLst>
          </p:cNvPr>
          <p:cNvSpPr>
            <a:spLocks noGrp="1"/>
          </p:cNvSpPr>
          <p:nvPr>
            <p:ph type="dt" sz="half" idx="2"/>
          </p:nvPr>
        </p:nvSpPr>
        <p:spPr>
          <a:xfrm>
            <a:off x="339635" y="6356350"/>
            <a:ext cx="2743200" cy="365125"/>
          </a:xfrm>
          <a:prstGeom prst="rect">
            <a:avLst/>
          </a:prstGeom>
        </p:spPr>
        <p:txBody>
          <a:bodyPr vert="horz" lIns="91440" tIns="45720" rIns="91440" bIns="45720" rtlCol="0" anchor="ctr"/>
          <a:lstStyle>
            <a:lvl1pPr algn="l">
              <a:defRPr sz="1100">
                <a:solidFill>
                  <a:schemeClr val="tx1">
                    <a:lumMod val="85000"/>
                    <a:lumOff val="15000"/>
                  </a:schemeClr>
                </a:solidFill>
                <a:latin typeface="Arial" panose="020B0604020202020204" pitchFamily="34" charset="0"/>
                <a:cs typeface="Arial" panose="020B0604020202020204" pitchFamily="34" charset="0"/>
              </a:defRPr>
            </a:lvl1pPr>
          </a:lstStyle>
          <a:p>
            <a:fld id="{E8321F47-7420-2B4A-8BDA-23708873AFD9}" type="datetime1">
              <a:rPr lang="nb-NO" smtClean="0"/>
              <a:t>18.12.2025</a:t>
            </a:fld>
            <a:endParaRPr lang="nb-NO" dirty="0"/>
          </a:p>
        </p:txBody>
      </p:sp>
      <p:sp>
        <p:nvSpPr>
          <p:cNvPr id="5" name="Plassholder for bunntekst 4">
            <a:extLst>
              <a:ext uri="{FF2B5EF4-FFF2-40B4-BE49-F238E27FC236}">
                <a16:creationId xmlns:a16="http://schemas.microsoft.com/office/drawing/2014/main" id="{381278E6-B21E-8444-A2B6-69E393F14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100">
                <a:solidFill>
                  <a:schemeClr val="tx1">
                    <a:lumMod val="85000"/>
                    <a:lumOff val="15000"/>
                  </a:schemeClr>
                </a:solidFill>
                <a:latin typeface="Arial" panose="020B0604020202020204" pitchFamily="34" charset="0"/>
                <a:cs typeface="Arial" panose="020B0604020202020204" pitchFamily="34" charset="0"/>
              </a:defRPr>
            </a:lvl1pPr>
          </a:lstStyle>
          <a:p>
            <a:endParaRPr lang="nb-NO" dirty="0"/>
          </a:p>
        </p:txBody>
      </p:sp>
      <p:sp>
        <p:nvSpPr>
          <p:cNvPr id="6" name="Plassholder for lysbildenummer 5">
            <a:extLst>
              <a:ext uri="{FF2B5EF4-FFF2-40B4-BE49-F238E27FC236}">
                <a16:creationId xmlns:a16="http://schemas.microsoft.com/office/drawing/2014/main" id="{733E3734-ED88-B04E-AB5C-9FB1099A67A3}"/>
              </a:ext>
            </a:extLst>
          </p:cNvPr>
          <p:cNvSpPr>
            <a:spLocks noGrp="1"/>
          </p:cNvSpPr>
          <p:nvPr>
            <p:ph type="sldNum" sz="quarter" idx="4"/>
          </p:nvPr>
        </p:nvSpPr>
        <p:spPr>
          <a:xfrm>
            <a:off x="8610599" y="6356350"/>
            <a:ext cx="3241765" cy="365125"/>
          </a:xfrm>
          <a:prstGeom prst="rect">
            <a:avLst/>
          </a:prstGeom>
        </p:spPr>
        <p:txBody>
          <a:bodyPr vert="horz" lIns="91440" tIns="45720" rIns="91440" bIns="45720" rtlCol="0" anchor="ctr"/>
          <a:lstStyle>
            <a:lvl1pPr algn="r">
              <a:defRPr sz="1100">
                <a:solidFill>
                  <a:srgbClr val="E30037"/>
                </a:solidFill>
                <a:latin typeface="Arial" panose="020B0604020202020204" pitchFamily="34" charset="0"/>
                <a:cs typeface="Arial" panose="020B0604020202020204" pitchFamily="34" charset="0"/>
              </a:defRPr>
            </a:lvl1pPr>
          </a:lstStyle>
          <a:p>
            <a:fld id="{C8EDFA78-452A-7740-987D-25380A611A09}" type="slidenum">
              <a:rPr lang="nb-NO" smtClean="0"/>
              <a:pPr/>
              <a:t>‹#›</a:t>
            </a:fld>
            <a:endParaRPr lang="nb-NO" dirty="0"/>
          </a:p>
        </p:txBody>
      </p:sp>
    </p:spTree>
    <p:extLst>
      <p:ext uri="{BB962C8B-B14F-4D97-AF65-F5344CB8AC3E}">
        <p14:creationId xmlns:p14="http://schemas.microsoft.com/office/powerpoint/2010/main" val="2459796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5" r:id="rId5"/>
    <p:sldLayoutId id="2147483662" r:id="rId6"/>
    <p:sldLayoutId id="2147483666" r:id="rId7"/>
    <p:sldLayoutId id="2147483651" r:id="rId8"/>
    <p:sldLayoutId id="2147483652" r:id="rId9"/>
    <p:sldLayoutId id="2147483664" r:id="rId10"/>
    <p:sldLayoutId id="2147483663" r:id="rId11"/>
    <p:sldLayoutId id="2147483653" r:id="rId12"/>
    <p:sldLayoutId id="2147483654" r:id="rId13"/>
    <p:sldLayoutId id="2147483655" r:id="rId14"/>
    <p:sldLayoutId id="2147483656" r:id="rId15"/>
    <p:sldLayoutId id="2147483657" r:id="rId16"/>
    <p:sldLayoutId id="2147483658" r:id="rId17"/>
    <p:sldLayoutId id="2147483659" r:id="rId18"/>
  </p:sldLayoutIdLst>
  <p:hf hdr="0"/>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Bilde 4">
            <a:extLst>
              <a:ext uri="{FF2B5EF4-FFF2-40B4-BE49-F238E27FC236}">
                <a16:creationId xmlns:a16="http://schemas.microsoft.com/office/drawing/2014/main" id="{0F216436-9F57-E27E-D115-6AF91B30BA85}"/>
              </a:ext>
            </a:extLst>
          </p:cNvPr>
          <p:cNvPicPr>
            <a:picLocks noChangeAspect="1"/>
          </p:cNvPicPr>
          <p:nvPr/>
        </p:nvPicPr>
        <p:blipFill>
          <a:blip r:embed="rId3"/>
          <a:stretch>
            <a:fillRect/>
          </a:stretch>
        </p:blipFill>
        <p:spPr>
          <a:xfrm>
            <a:off x="-1" y="0"/>
            <a:ext cx="12192000" cy="6858000"/>
          </a:xfrm>
          <a:prstGeom prst="rect">
            <a:avLst/>
          </a:prstGeom>
        </p:spPr>
      </p:pic>
      <p:sp>
        <p:nvSpPr>
          <p:cNvPr id="2" name="Tittel 1">
            <a:extLst>
              <a:ext uri="{FF2B5EF4-FFF2-40B4-BE49-F238E27FC236}">
                <a16:creationId xmlns:a16="http://schemas.microsoft.com/office/drawing/2014/main" id="{3D03D6D3-EE3C-B84D-BEFF-145486F6F9CA}"/>
              </a:ext>
            </a:extLst>
          </p:cNvPr>
          <p:cNvSpPr>
            <a:spLocks noGrp="1"/>
          </p:cNvSpPr>
          <p:nvPr>
            <p:ph type="ctrTitle"/>
          </p:nvPr>
        </p:nvSpPr>
        <p:spPr>
          <a:xfrm>
            <a:off x="532671" y="2084832"/>
            <a:ext cx="7604164" cy="1344168"/>
          </a:xfrm>
          <a:noFill/>
        </p:spPr>
        <p:txBody>
          <a:bodyPr anchor="t">
            <a:normAutofit fontScale="90000"/>
          </a:bodyPr>
          <a:lstStyle/>
          <a:p>
            <a:pPr algn="l"/>
            <a:r>
              <a:rPr lang="nb-NO" sz="5400" dirty="0">
                <a:solidFill>
                  <a:schemeClr val="bg1"/>
                </a:solidFill>
                <a:effectLst>
                  <a:outerShdw blurRad="455900" sx="99000" sy="99000" algn="ctr" rotWithShape="0">
                    <a:prstClr val="black">
                      <a:alpha val="80501"/>
                    </a:prstClr>
                  </a:outerShdw>
                </a:effectLst>
              </a:rPr>
              <a:t>– bibelarbeidet i Jordan</a:t>
            </a:r>
            <a:endParaRPr lang="nb-NO" sz="6000" dirty="0">
              <a:solidFill>
                <a:schemeClr val="bg1"/>
              </a:solidFill>
              <a:effectLst>
                <a:outerShdw blurRad="455900" sx="99000" sy="99000" algn="ctr" rotWithShape="0">
                  <a:prstClr val="black">
                    <a:alpha val="80501"/>
                  </a:prstClr>
                </a:outerShdw>
              </a:effectLst>
            </a:endParaRPr>
          </a:p>
        </p:txBody>
      </p:sp>
      <p:sp>
        <p:nvSpPr>
          <p:cNvPr id="3" name="Undertittel 2">
            <a:extLst>
              <a:ext uri="{FF2B5EF4-FFF2-40B4-BE49-F238E27FC236}">
                <a16:creationId xmlns:a16="http://schemas.microsoft.com/office/drawing/2014/main" id="{CDE2CD6A-9842-9D4F-B925-5F1282072001}"/>
              </a:ext>
            </a:extLst>
          </p:cNvPr>
          <p:cNvSpPr>
            <a:spLocks noGrp="1"/>
          </p:cNvSpPr>
          <p:nvPr>
            <p:ph type="subTitle" idx="1"/>
          </p:nvPr>
        </p:nvSpPr>
        <p:spPr>
          <a:xfrm>
            <a:off x="10773461" y="6378575"/>
            <a:ext cx="1255642" cy="365125"/>
          </a:xfrm>
          <a:noFill/>
        </p:spPr>
        <p:txBody>
          <a:bodyPr>
            <a:normAutofit lnSpcReduction="10000"/>
          </a:bodyPr>
          <a:lstStyle/>
          <a:p>
            <a:pPr algn="l"/>
            <a:r>
              <a:rPr lang="nb-NO" dirty="0">
                <a:solidFill>
                  <a:schemeClr val="bg1"/>
                </a:solidFill>
              </a:rPr>
              <a:t>Bokmål</a:t>
            </a:r>
          </a:p>
        </p:txBody>
      </p:sp>
      <p:sp>
        <p:nvSpPr>
          <p:cNvPr id="7" name="Plassholder for lysbildenummer 6">
            <a:extLst>
              <a:ext uri="{FF2B5EF4-FFF2-40B4-BE49-F238E27FC236}">
                <a16:creationId xmlns:a16="http://schemas.microsoft.com/office/drawing/2014/main" id="{529D9428-FA31-A043-B0F6-7DCC07240641}"/>
              </a:ext>
            </a:extLst>
          </p:cNvPr>
          <p:cNvSpPr>
            <a:spLocks noGrp="1"/>
          </p:cNvSpPr>
          <p:nvPr>
            <p:ph type="sldNum" sz="quarter" idx="12"/>
          </p:nvPr>
        </p:nvSpPr>
        <p:spPr>
          <a:xfrm>
            <a:off x="10193124" y="6356350"/>
            <a:ext cx="1160675" cy="365125"/>
          </a:xfrm>
        </p:spPr>
        <p:txBody>
          <a:bodyPr>
            <a:normAutofit/>
          </a:bodyPr>
          <a:lstStyle/>
          <a:p>
            <a:pPr>
              <a:spcAft>
                <a:spcPts val="600"/>
              </a:spcAft>
            </a:pPr>
            <a:fld id="{C8EDFA78-452A-7740-987D-25380A611A09}" type="slidenum">
              <a:rPr lang="nb-NO">
                <a:solidFill>
                  <a:srgbClr val="FFFFFF"/>
                </a:solidFill>
              </a:rPr>
              <a:pPr>
                <a:spcAft>
                  <a:spcPts val="600"/>
                </a:spcAft>
              </a:pPr>
              <a:t>1</a:t>
            </a:fld>
            <a:endParaRPr lang="nb-NO">
              <a:solidFill>
                <a:srgbClr val="FFFFFF"/>
              </a:solidFill>
            </a:endParaRPr>
          </a:p>
        </p:txBody>
      </p:sp>
      <p:pic>
        <p:nvPicPr>
          <p:cNvPr id="12" name="Bilde 11" descr="Et bilde som inneholder Grafikk, rød&#10;&#10;KI-generert innhold kan være feil.">
            <a:extLst>
              <a:ext uri="{FF2B5EF4-FFF2-40B4-BE49-F238E27FC236}">
                <a16:creationId xmlns:a16="http://schemas.microsoft.com/office/drawing/2014/main" id="{F91ABFBA-8A23-5B79-67F0-B6C6B4A4DAF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718798" y="5935140"/>
            <a:ext cx="2737866" cy="421210"/>
          </a:xfrm>
          <a:prstGeom prst="rect">
            <a:avLst/>
          </a:prstGeom>
        </p:spPr>
      </p:pic>
    </p:spTree>
    <p:extLst>
      <p:ext uri="{BB962C8B-B14F-4D97-AF65-F5344CB8AC3E}">
        <p14:creationId xmlns:p14="http://schemas.microsoft.com/office/powerpoint/2010/main" val="3881128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smil, Menneskeansikt&#10;&#10;KI-generert innhold kan være feil.">
            <a:extLst>
              <a:ext uri="{FF2B5EF4-FFF2-40B4-BE49-F238E27FC236}">
                <a16:creationId xmlns:a16="http://schemas.microsoft.com/office/drawing/2014/main" id="{A04FE07B-6D51-DADC-4692-BC901D5C6CEB}"/>
              </a:ext>
            </a:extLst>
          </p:cNvPr>
          <p:cNvPicPr>
            <a:picLocks noChangeAspect="1"/>
          </p:cNvPicPr>
          <p:nvPr/>
        </p:nvPicPr>
        <p:blipFill>
          <a:blip r:embed="rId3"/>
          <a:stretch>
            <a:fillRect/>
          </a:stretch>
        </p:blipFill>
        <p:spPr>
          <a:xfrm>
            <a:off x="-662633" y="0"/>
            <a:ext cx="10287000" cy="6858000"/>
          </a:xfrm>
          <a:prstGeom prst="rect">
            <a:avLst/>
          </a:prstGeom>
        </p:spPr>
      </p:pic>
    </p:spTree>
    <p:extLst>
      <p:ext uri="{BB962C8B-B14F-4D97-AF65-F5344CB8AC3E}">
        <p14:creationId xmlns:p14="http://schemas.microsoft.com/office/powerpoint/2010/main" val="132730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innendørs, klær, vegg&#10;&#10;KI-generert innhold kan være feil.">
            <a:extLst>
              <a:ext uri="{FF2B5EF4-FFF2-40B4-BE49-F238E27FC236}">
                <a16:creationId xmlns:a16="http://schemas.microsoft.com/office/drawing/2014/main" id="{0271F806-D2D8-227D-3993-DE3F93B39446}"/>
              </a:ext>
            </a:extLst>
          </p:cNvPr>
          <p:cNvPicPr>
            <a:picLocks noChangeAspect="1"/>
          </p:cNvPicPr>
          <p:nvPr/>
        </p:nvPicPr>
        <p:blipFill>
          <a:blip r:embed="rId3"/>
          <a:stretch>
            <a:fillRect/>
          </a:stretch>
        </p:blipFill>
        <p:spPr>
          <a:xfrm>
            <a:off x="-673958" y="0"/>
            <a:ext cx="10287000" cy="6858000"/>
          </a:xfrm>
          <a:prstGeom prst="rect">
            <a:avLst/>
          </a:prstGeom>
        </p:spPr>
      </p:pic>
    </p:spTree>
    <p:extLst>
      <p:ext uri="{BB962C8B-B14F-4D97-AF65-F5344CB8AC3E}">
        <p14:creationId xmlns:p14="http://schemas.microsoft.com/office/powerpoint/2010/main" val="211421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klær, Menneskeansikt, jeans&#10;&#10;KI-generert innhold kan være feil.">
            <a:extLst>
              <a:ext uri="{FF2B5EF4-FFF2-40B4-BE49-F238E27FC236}">
                <a16:creationId xmlns:a16="http://schemas.microsoft.com/office/drawing/2014/main" id="{4FCA0383-E537-B01F-F887-0AB555750E2C}"/>
              </a:ext>
            </a:extLst>
          </p:cNvPr>
          <p:cNvPicPr>
            <a:picLocks noChangeAspect="1"/>
          </p:cNvPicPr>
          <p:nvPr/>
        </p:nvPicPr>
        <p:blipFill>
          <a:blip r:embed="rId3"/>
          <a:stretch>
            <a:fillRect/>
          </a:stretch>
        </p:blipFill>
        <p:spPr>
          <a:xfrm>
            <a:off x="-675416" y="0"/>
            <a:ext cx="10287000" cy="6858000"/>
          </a:xfrm>
          <a:prstGeom prst="rect">
            <a:avLst/>
          </a:prstGeom>
        </p:spPr>
      </p:pic>
    </p:spTree>
    <p:extLst>
      <p:ext uri="{BB962C8B-B14F-4D97-AF65-F5344CB8AC3E}">
        <p14:creationId xmlns:p14="http://schemas.microsoft.com/office/powerpoint/2010/main" val="213095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klær, Menneskeansikt, innendørs&#10;&#10;KI-generert innhold kan være feil.">
            <a:extLst>
              <a:ext uri="{FF2B5EF4-FFF2-40B4-BE49-F238E27FC236}">
                <a16:creationId xmlns:a16="http://schemas.microsoft.com/office/drawing/2014/main" id="{E3C76554-5DF3-9C82-AC6B-C3D7618B8482}"/>
              </a:ext>
            </a:extLst>
          </p:cNvPr>
          <p:cNvPicPr>
            <a:picLocks noChangeAspect="1"/>
          </p:cNvPicPr>
          <p:nvPr/>
        </p:nvPicPr>
        <p:blipFill>
          <a:blip r:embed="rId3"/>
          <a:stretch>
            <a:fillRect/>
          </a:stretch>
        </p:blipFill>
        <p:spPr>
          <a:xfrm>
            <a:off x="-660153" y="0"/>
            <a:ext cx="10287000" cy="6858000"/>
          </a:xfrm>
          <a:prstGeom prst="rect">
            <a:avLst/>
          </a:prstGeom>
        </p:spPr>
      </p:pic>
    </p:spTree>
    <p:extLst>
      <p:ext uri="{BB962C8B-B14F-4D97-AF65-F5344CB8AC3E}">
        <p14:creationId xmlns:p14="http://schemas.microsoft.com/office/powerpoint/2010/main" val="3654186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enneskeansikt, mann&#10;&#10;KI-generert innhold kan være feil.">
            <a:extLst>
              <a:ext uri="{FF2B5EF4-FFF2-40B4-BE49-F238E27FC236}">
                <a16:creationId xmlns:a16="http://schemas.microsoft.com/office/drawing/2014/main" id="{57DF5B0B-D096-0D18-57F0-A75FB77038EE}"/>
              </a:ext>
            </a:extLst>
          </p:cNvPr>
          <p:cNvPicPr>
            <a:picLocks noChangeAspect="1"/>
          </p:cNvPicPr>
          <p:nvPr/>
        </p:nvPicPr>
        <p:blipFill>
          <a:blip r:embed="rId3"/>
          <a:stretch>
            <a:fillRect/>
          </a:stretch>
        </p:blipFill>
        <p:spPr>
          <a:xfrm>
            <a:off x="-673791" y="0"/>
            <a:ext cx="10288052" cy="6858000"/>
          </a:xfrm>
          <a:prstGeom prst="rect">
            <a:avLst/>
          </a:prstGeom>
        </p:spPr>
      </p:pic>
    </p:spTree>
    <p:extLst>
      <p:ext uri="{BB962C8B-B14F-4D97-AF65-F5344CB8AC3E}">
        <p14:creationId xmlns:p14="http://schemas.microsoft.com/office/powerpoint/2010/main" val="4224470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stearinlys, mann&#10;&#10;KI-generert innhold kan være feil.">
            <a:extLst>
              <a:ext uri="{FF2B5EF4-FFF2-40B4-BE49-F238E27FC236}">
                <a16:creationId xmlns:a16="http://schemas.microsoft.com/office/drawing/2014/main" id="{C7DFA58A-C632-D112-D51F-28C580652FD5}"/>
              </a:ext>
            </a:extLst>
          </p:cNvPr>
          <p:cNvPicPr>
            <a:picLocks noChangeAspect="1"/>
          </p:cNvPicPr>
          <p:nvPr/>
        </p:nvPicPr>
        <p:blipFill>
          <a:blip r:embed="rId3"/>
          <a:stretch>
            <a:fillRect/>
          </a:stretch>
        </p:blipFill>
        <p:spPr>
          <a:xfrm>
            <a:off x="-662899" y="0"/>
            <a:ext cx="10288037" cy="6858000"/>
          </a:xfrm>
          <a:prstGeom prst="rect">
            <a:avLst/>
          </a:prstGeom>
        </p:spPr>
      </p:pic>
    </p:spTree>
    <p:extLst>
      <p:ext uri="{BB962C8B-B14F-4D97-AF65-F5344CB8AC3E}">
        <p14:creationId xmlns:p14="http://schemas.microsoft.com/office/powerpoint/2010/main" val="3086850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16</a:t>
            </a:fld>
            <a:endParaRPr lang="nb-NO"/>
          </a:p>
        </p:txBody>
      </p:sp>
      <p:pic>
        <p:nvPicPr>
          <p:cNvPr id="3" name="Bilde 2" descr="Et bilde som inneholder Menneskeansikt, person, klær, smil&#10;&#10;KI-generert innhold kan være feil.">
            <a:extLst>
              <a:ext uri="{FF2B5EF4-FFF2-40B4-BE49-F238E27FC236}">
                <a16:creationId xmlns:a16="http://schemas.microsoft.com/office/drawing/2014/main" id="{061EFB67-A8EE-D706-F91C-88ACC75B53C8}"/>
              </a:ext>
            </a:extLst>
          </p:cNvPr>
          <p:cNvPicPr>
            <a:picLocks noChangeAspect="1"/>
          </p:cNvPicPr>
          <p:nvPr/>
        </p:nvPicPr>
        <p:blipFill>
          <a:blip r:embed="rId3"/>
          <a:stretch>
            <a:fillRect/>
          </a:stretch>
        </p:blipFill>
        <p:spPr>
          <a:xfrm>
            <a:off x="-669881" y="0"/>
            <a:ext cx="10287974" cy="6858000"/>
          </a:xfrm>
          <a:prstGeom prst="rect">
            <a:avLst/>
          </a:prstGeom>
        </p:spPr>
      </p:pic>
    </p:spTree>
    <p:extLst>
      <p:ext uri="{BB962C8B-B14F-4D97-AF65-F5344CB8AC3E}">
        <p14:creationId xmlns:p14="http://schemas.microsoft.com/office/powerpoint/2010/main" val="201617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6D2"/>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7B65129A-74A6-CCB4-C003-E26A6BA58F29}"/>
              </a:ext>
            </a:extLst>
          </p:cNvPr>
          <p:cNvSpPr txBox="1">
            <a:spLocks/>
          </p:cNvSpPr>
          <p:nvPr/>
        </p:nvSpPr>
        <p:spPr>
          <a:xfrm>
            <a:off x="6096000" y="2468880"/>
            <a:ext cx="5782056" cy="1344168"/>
          </a:xfrm>
          <a:prstGeom prst="rect">
            <a:avLst/>
          </a:prstGeom>
          <a:noFill/>
        </p:spPr>
        <p:txBody>
          <a:bodyPr anchor="t">
            <a:normAutofit fontScale="92500" lnSpcReduction="10000"/>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nb-NO" sz="5400" b="0" dirty="0"/>
              <a:t>En bibel koster </a:t>
            </a:r>
            <a:br>
              <a:rPr lang="nb-NO" sz="5400" b="0" dirty="0"/>
            </a:br>
            <a:r>
              <a:rPr lang="nb-NO" sz="5400" b="0" dirty="0"/>
              <a:t>kun 92 kroner</a:t>
            </a:r>
            <a:endParaRPr lang="nb-NO" sz="6000" b="0" dirty="0"/>
          </a:p>
        </p:txBody>
      </p:sp>
      <p:sp>
        <p:nvSpPr>
          <p:cNvPr id="5" name="Rektangel 4">
            <a:extLst>
              <a:ext uri="{FF2B5EF4-FFF2-40B4-BE49-F238E27FC236}">
                <a16:creationId xmlns:a16="http://schemas.microsoft.com/office/drawing/2014/main" id="{721BFA49-3EEB-561C-35FD-D29EBB88DEFF}"/>
              </a:ext>
            </a:extLst>
          </p:cNvPr>
          <p:cNvSpPr/>
          <p:nvPr/>
        </p:nvSpPr>
        <p:spPr>
          <a:xfrm>
            <a:off x="0" y="5824728"/>
            <a:ext cx="12192000" cy="10332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7" name="Bilde 6" descr="Et bilde som inneholder Grafikk, rød&#10;&#10;KI-generert innhold kan være feil.">
            <a:extLst>
              <a:ext uri="{FF2B5EF4-FFF2-40B4-BE49-F238E27FC236}">
                <a16:creationId xmlns:a16="http://schemas.microsoft.com/office/drawing/2014/main" id="{D73E75FA-253C-8BBA-5C5F-80CB42D7F1DD}"/>
              </a:ext>
            </a:extLst>
          </p:cNvPr>
          <p:cNvPicPr>
            <a:picLocks noChangeAspect="1"/>
          </p:cNvPicPr>
          <p:nvPr/>
        </p:nvPicPr>
        <p:blipFill>
          <a:blip r:embed="rId3"/>
          <a:stretch>
            <a:fillRect/>
          </a:stretch>
        </p:blipFill>
        <p:spPr>
          <a:xfrm>
            <a:off x="8924544" y="6117336"/>
            <a:ext cx="2852928" cy="438912"/>
          </a:xfrm>
          <a:prstGeom prst="rect">
            <a:avLst/>
          </a:prstGeom>
        </p:spPr>
      </p:pic>
      <p:sp>
        <p:nvSpPr>
          <p:cNvPr id="8" name="TekstSylinder 7">
            <a:extLst>
              <a:ext uri="{FF2B5EF4-FFF2-40B4-BE49-F238E27FC236}">
                <a16:creationId xmlns:a16="http://schemas.microsoft.com/office/drawing/2014/main" id="{1FB744BC-370C-F3FA-9BC4-27F2AE318416}"/>
              </a:ext>
            </a:extLst>
          </p:cNvPr>
          <p:cNvSpPr txBox="1"/>
          <p:nvPr/>
        </p:nvSpPr>
        <p:spPr>
          <a:xfrm>
            <a:off x="768096" y="6067151"/>
            <a:ext cx="2122697" cy="461665"/>
          </a:xfrm>
          <a:prstGeom prst="rect">
            <a:avLst/>
          </a:prstGeom>
          <a:noFill/>
        </p:spPr>
        <p:txBody>
          <a:bodyPr wrap="none" rtlCol="0">
            <a:spAutoFit/>
          </a:bodyPr>
          <a:lstStyle/>
          <a:p>
            <a:r>
              <a:rPr lang="nb-NO" sz="2400" dirty="0" err="1"/>
              <a:t>bibeldagen.no</a:t>
            </a:r>
            <a:endParaRPr lang="nb-NO" sz="2400" dirty="0"/>
          </a:p>
        </p:txBody>
      </p:sp>
      <p:pic>
        <p:nvPicPr>
          <p:cNvPr id="6" name="Bilde 5" descr="Et bilde som inneholder tekst, Font, skjermbilde, Grafikk&#10;&#10;KI-generert innhold kan være feil.">
            <a:extLst>
              <a:ext uri="{FF2B5EF4-FFF2-40B4-BE49-F238E27FC236}">
                <a16:creationId xmlns:a16="http://schemas.microsoft.com/office/drawing/2014/main" id="{CB4B4282-8ABB-00B8-0C5C-AF4B6CD30FCA}"/>
              </a:ext>
            </a:extLst>
          </p:cNvPr>
          <p:cNvPicPr>
            <a:picLocks noChangeAspect="1"/>
          </p:cNvPicPr>
          <p:nvPr/>
        </p:nvPicPr>
        <p:blipFill>
          <a:blip r:embed="rId4"/>
          <a:stretch>
            <a:fillRect/>
          </a:stretch>
        </p:blipFill>
        <p:spPr>
          <a:xfrm>
            <a:off x="577811" y="1214735"/>
            <a:ext cx="5196625" cy="5196625"/>
          </a:xfrm>
          <a:prstGeom prst="rect">
            <a:avLst/>
          </a:prstGeom>
        </p:spPr>
      </p:pic>
    </p:spTree>
    <p:extLst>
      <p:ext uri="{BB962C8B-B14F-4D97-AF65-F5344CB8AC3E}">
        <p14:creationId xmlns:p14="http://schemas.microsoft.com/office/powerpoint/2010/main" val="194262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sky, landskap, himmel&#10;&#10;KI-generert innhold kan være feil.">
            <a:extLst>
              <a:ext uri="{FF2B5EF4-FFF2-40B4-BE49-F238E27FC236}">
                <a16:creationId xmlns:a16="http://schemas.microsoft.com/office/drawing/2014/main" id="{8C7B3E7C-E4C2-3AA3-8AFF-9D0EFE5EB6F8}"/>
              </a:ext>
            </a:extLst>
          </p:cNvPr>
          <p:cNvPicPr>
            <a:picLocks noChangeAspect="1"/>
          </p:cNvPicPr>
          <p:nvPr/>
        </p:nvPicPr>
        <p:blipFill>
          <a:blip r:embed="rId3"/>
          <a:stretch>
            <a:fillRect/>
          </a:stretch>
        </p:blipFill>
        <p:spPr>
          <a:xfrm>
            <a:off x="-670061" y="0"/>
            <a:ext cx="10288176" cy="6858000"/>
          </a:xfrm>
          <a:prstGeom prst="rect">
            <a:avLst/>
          </a:prstGeom>
        </p:spPr>
      </p:pic>
    </p:spTree>
    <p:extLst>
      <p:ext uri="{BB962C8B-B14F-4D97-AF65-F5344CB8AC3E}">
        <p14:creationId xmlns:p14="http://schemas.microsoft.com/office/powerpoint/2010/main" val="131261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utendørs, himmel, tre, plante&#10;&#10;KI-generert innhold kan være feil.">
            <a:extLst>
              <a:ext uri="{FF2B5EF4-FFF2-40B4-BE49-F238E27FC236}">
                <a16:creationId xmlns:a16="http://schemas.microsoft.com/office/drawing/2014/main" id="{832A361A-52BF-3068-11EF-80A10DEC70D8}"/>
              </a:ext>
            </a:extLst>
          </p:cNvPr>
          <p:cNvPicPr>
            <a:picLocks noChangeAspect="1"/>
          </p:cNvPicPr>
          <p:nvPr/>
        </p:nvPicPr>
        <p:blipFill>
          <a:blip r:embed="rId3"/>
          <a:stretch>
            <a:fillRect/>
          </a:stretch>
        </p:blipFill>
        <p:spPr>
          <a:xfrm>
            <a:off x="-18539" y="0"/>
            <a:ext cx="9648701" cy="6858000"/>
          </a:xfrm>
          <a:prstGeom prst="rect">
            <a:avLst/>
          </a:prstGeom>
        </p:spPr>
      </p:pic>
    </p:spTree>
    <p:extLst>
      <p:ext uri="{BB962C8B-B14F-4D97-AF65-F5344CB8AC3E}">
        <p14:creationId xmlns:p14="http://schemas.microsoft.com/office/powerpoint/2010/main" val="346371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innendørs, klær, møbler&#10;&#10;KI-generert innhold kan være feil.">
            <a:extLst>
              <a:ext uri="{FF2B5EF4-FFF2-40B4-BE49-F238E27FC236}">
                <a16:creationId xmlns:a16="http://schemas.microsoft.com/office/drawing/2014/main" id="{39964DD5-227C-7EC0-CB31-FAD247DA02BE}"/>
              </a:ext>
            </a:extLst>
          </p:cNvPr>
          <p:cNvPicPr>
            <a:picLocks noChangeAspect="1"/>
          </p:cNvPicPr>
          <p:nvPr/>
        </p:nvPicPr>
        <p:blipFill>
          <a:blip r:embed="rId3"/>
          <a:stretch>
            <a:fillRect/>
          </a:stretch>
        </p:blipFill>
        <p:spPr>
          <a:xfrm>
            <a:off x="-674807" y="0"/>
            <a:ext cx="10287000" cy="6858000"/>
          </a:xfrm>
          <a:prstGeom prst="rect">
            <a:avLst/>
          </a:prstGeom>
        </p:spPr>
      </p:pic>
    </p:spTree>
    <p:extLst>
      <p:ext uri="{BB962C8B-B14F-4D97-AF65-F5344CB8AC3E}">
        <p14:creationId xmlns:p14="http://schemas.microsoft.com/office/powerpoint/2010/main" val="396233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enneskeansikt, jeans&#10;&#10;KI-generert innhold kan være feil.">
            <a:extLst>
              <a:ext uri="{FF2B5EF4-FFF2-40B4-BE49-F238E27FC236}">
                <a16:creationId xmlns:a16="http://schemas.microsoft.com/office/drawing/2014/main" id="{44734A96-7A17-3A83-9B37-606E97E6F640}"/>
              </a:ext>
            </a:extLst>
          </p:cNvPr>
          <p:cNvPicPr>
            <a:picLocks noChangeAspect="1"/>
          </p:cNvPicPr>
          <p:nvPr/>
        </p:nvPicPr>
        <p:blipFill>
          <a:blip r:embed="rId3"/>
          <a:stretch>
            <a:fillRect/>
          </a:stretch>
        </p:blipFill>
        <p:spPr>
          <a:xfrm>
            <a:off x="-663378" y="0"/>
            <a:ext cx="10287983" cy="6858000"/>
          </a:xfrm>
          <a:prstGeom prst="rect">
            <a:avLst/>
          </a:prstGeom>
        </p:spPr>
      </p:pic>
    </p:spTree>
    <p:extLst>
      <p:ext uri="{BB962C8B-B14F-4D97-AF65-F5344CB8AC3E}">
        <p14:creationId xmlns:p14="http://schemas.microsoft.com/office/powerpoint/2010/main" val="149358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enneskeansikt, gutt&#10;&#10;KI-generert innhold kan være feil.">
            <a:extLst>
              <a:ext uri="{FF2B5EF4-FFF2-40B4-BE49-F238E27FC236}">
                <a16:creationId xmlns:a16="http://schemas.microsoft.com/office/drawing/2014/main" id="{3744F97D-2035-32AF-8E7D-39C1E7FAAB22}"/>
              </a:ext>
            </a:extLst>
          </p:cNvPr>
          <p:cNvPicPr>
            <a:picLocks noChangeAspect="1"/>
          </p:cNvPicPr>
          <p:nvPr/>
        </p:nvPicPr>
        <p:blipFill>
          <a:blip r:embed="rId3"/>
          <a:stretch>
            <a:fillRect/>
          </a:stretch>
        </p:blipFill>
        <p:spPr>
          <a:xfrm>
            <a:off x="-662885" y="0"/>
            <a:ext cx="10287000" cy="6858000"/>
          </a:xfrm>
          <a:prstGeom prst="rect">
            <a:avLst/>
          </a:prstGeom>
        </p:spPr>
      </p:pic>
    </p:spTree>
    <p:extLst>
      <p:ext uri="{BB962C8B-B14F-4D97-AF65-F5344CB8AC3E}">
        <p14:creationId xmlns:p14="http://schemas.microsoft.com/office/powerpoint/2010/main" val="296977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7</a:t>
            </a:fld>
            <a:endParaRPr lang="nb-NO"/>
          </a:p>
        </p:txBody>
      </p:sp>
      <p:pic>
        <p:nvPicPr>
          <p:cNvPr id="2" name="Bilde 1" descr="Et bilde som inneholder klær, person, rituell, Tradisjon&#10;&#10;KI-generert innhold kan være feil.">
            <a:extLst>
              <a:ext uri="{FF2B5EF4-FFF2-40B4-BE49-F238E27FC236}">
                <a16:creationId xmlns:a16="http://schemas.microsoft.com/office/drawing/2014/main" id="{FE6662A4-99F5-4C52-F0B8-379576D8DB9B}"/>
              </a:ext>
            </a:extLst>
          </p:cNvPr>
          <p:cNvPicPr>
            <a:picLocks noChangeAspect="1"/>
          </p:cNvPicPr>
          <p:nvPr/>
        </p:nvPicPr>
        <p:blipFill>
          <a:blip r:embed="rId3"/>
          <a:srcRect r="6228"/>
          <a:stretch>
            <a:fillRect/>
          </a:stretch>
        </p:blipFill>
        <p:spPr>
          <a:xfrm>
            <a:off x="-21772" y="0"/>
            <a:ext cx="9646276" cy="6858000"/>
          </a:xfrm>
          <a:prstGeom prst="rect">
            <a:avLst/>
          </a:prstGeom>
        </p:spPr>
      </p:pic>
    </p:spTree>
    <p:extLst>
      <p:ext uri="{BB962C8B-B14F-4D97-AF65-F5344CB8AC3E}">
        <p14:creationId xmlns:p14="http://schemas.microsoft.com/office/powerpoint/2010/main" val="223091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mann, innendørs&#10;&#10;KI-generert innhold kan være feil.">
            <a:extLst>
              <a:ext uri="{FF2B5EF4-FFF2-40B4-BE49-F238E27FC236}">
                <a16:creationId xmlns:a16="http://schemas.microsoft.com/office/drawing/2014/main" id="{835AB791-6A2D-ABBF-DD62-08733F471ADE}"/>
              </a:ext>
            </a:extLst>
          </p:cNvPr>
          <p:cNvPicPr>
            <a:picLocks noChangeAspect="1"/>
          </p:cNvPicPr>
          <p:nvPr/>
        </p:nvPicPr>
        <p:blipFill>
          <a:blip r:embed="rId3"/>
          <a:stretch>
            <a:fillRect/>
          </a:stretch>
        </p:blipFill>
        <p:spPr>
          <a:xfrm>
            <a:off x="-662634" y="0"/>
            <a:ext cx="10287000" cy="6858000"/>
          </a:xfrm>
          <a:prstGeom prst="rect">
            <a:avLst/>
          </a:prstGeom>
        </p:spPr>
      </p:pic>
    </p:spTree>
    <p:extLst>
      <p:ext uri="{BB962C8B-B14F-4D97-AF65-F5344CB8AC3E}">
        <p14:creationId xmlns:p14="http://schemas.microsoft.com/office/powerpoint/2010/main" val="25717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Menneskeansikt, klær, person, jente&#10;&#10;KI-generert innhold kan være feil.">
            <a:extLst>
              <a:ext uri="{FF2B5EF4-FFF2-40B4-BE49-F238E27FC236}">
                <a16:creationId xmlns:a16="http://schemas.microsoft.com/office/drawing/2014/main" id="{2EB791E0-B732-7A8D-E69B-DA496DBCD079}"/>
              </a:ext>
            </a:extLst>
          </p:cNvPr>
          <p:cNvPicPr>
            <a:picLocks noChangeAspect="1"/>
          </p:cNvPicPr>
          <p:nvPr/>
        </p:nvPicPr>
        <p:blipFill>
          <a:blip r:embed="rId3"/>
          <a:stretch>
            <a:fillRect/>
          </a:stretch>
        </p:blipFill>
        <p:spPr>
          <a:xfrm>
            <a:off x="-663139" y="0"/>
            <a:ext cx="10287000" cy="6858000"/>
          </a:xfrm>
          <a:prstGeom prst="rect">
            <a:avLst/>
          </a:prstGeom>
        </p:spPr>
      </p:pic>
    </p:spTree>
    <p:extLst>
      <p:ext uri="{BB962C8B-B14F-4D97-AF65-F5344CB8AC3E}">
        <p14:creationId xmlns:p14="http://schemas.microsoft.com/office/powerpoint/2010/main" val="3836195515"/>
      </p:ext>
    </p:extLst>
  </p:cSld>
  <p:clrMapOvr>
    <a:masterClrMapping/>
  </p:clrMapOvr>
</p:sld>
</file>

<file path=ppt/theme/theme1.xml><?xml version="1.0" encoding="utf-8"?>
<a:theme xmlns:a="http://schemas.openxmlformats.org/drawingml/2006/main" name="Office-tema">
  <a:themeElements>
    <a:clrScheme name="Bibelselskapet 1">
      <a:dk1>
        <a:srgbClr val="000000"/>
      </a:dk1>
      <a:lt1>
        <a:srgbClr val="FFFFFF"/>
      </a:lt1>
      <a:dk2>
        <a:srgbClr val="5E5E5E"/>
      </a:dk2>
      <a:lt2>
        <a:srgbClr val="E7E6E6"/>
      </a:lt2>
      <a:accent1>
        <a:srgbClr val="E20036"/>
      </a:accent1>
      <a:accent2>
        <a:srgbClr val="BDBBAE"/>
      </a:accent2>
      <a:accent3>
        <a:srgbClr val="B58D56"/>
      </a:accent3>
      <a:accent4>
        <a:srgbClr val="652240"/>
      </a:accent4>
      <a:accent5>
        <a:srgbClr val="EB365F"/>
      </a:accent5>
      <a:accent6>
        <a:srgbClr val="BF7496"/>
      </a:accent6>
      <a:hlink>
        <a:srgbClr val="F1E6D2"/>
      </a:hlink>
      <a:folHlink>
        <a:srgbClr val="F3F3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jelder xmlns="ce42cf20-b926-4255-bdc0-b6001c6c0669" xsi:nil="true"/>
    <lcf76f155ced4ddcb4097134ff3c332f xmlns="ce42cf20-b926-4255-bdc0-b6001c6c066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CE8DE5029B2F3468C1748625AEBDC0B" ma:contentTypeVersion="18" ma:contentTypeDescription="Opprett et nytt dokument." ma:contentTypeScope="" ma:versionID="26f41e53ddb9fb6d6cd23172c5c69376">
  <xsd:schema xmlns:xsd="http://www.w3.org/2001/XMLSchema" xmlns:xs="http://www.w3.org/2001/XMLSchema" xmlns:p="http://schemas.microsoft.com/office/2006/metadata/properties" xmlns:ns2="ce42cf20-b926-4255-bdc0-b6001c6c0669" xmlns:ns3="5f74c85e-dab0-4c25-ba91-bc26807b350c" targetNamespace="http://schemas.microsoft.com/office/2006/metadata/properties" ma:root="true" ma:fieldsID="7d510d6b9b38b7338d756dafd20cbf0a" ns2:_="" ns3:_="">
    <xsd:import namespace="ce42cf20-b926-4255-bdc0-b6001c6c0669"/>
    <xsd:import namespace="5f74c85e-dab0-4c25-ba91-bc26807b35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2:Gjeld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2cf20-b926-4255-bdc0-b6001c6c06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b853d93d-fb48-44d8-be44-74be22aade6b" ma:termSetId="09814cd3-568e-fe90-9814-8d621ff8fb84" ma:anchorId="fba54fb3-c3e1-fe81-a776-ca4b69148c4d" ma:open="true" ma:isKeyword="false">
      <xsd:complexType>
        <xsd:sequence>
          <xsd:element ref="pc:Terms" minOccurs="0" maxOccurs="1"/>
        </xsd:sequence>
      </xsd:complexType>
    </xsd:element>
    <xsd:element name="Gjelder" ma:index="23" nillable="true" ma:displayName="Gjelder" ma:description="Beskrivelse&#10;" ma:format="Dropdown" ma:internalName="Gjelder">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4c85e-dab0-4c25-ba91-bc26807b350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B88E45-A280-4FF9-82C0-85D408C64D91}">
  <ds:schemaRefs>
    <ds:schemaRef ds:uri="ce42cf20-b926-4255-bdc0-b6001c6c0669"/>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5f74c85e-dab0-4c25-ba91-bc26807b350c"/>
    <ds:schemaRef ds:uri="http://schemas.microsoft.com/office/2006/metadata/properties"/>
  </ds:schemaRefs>
</ds:datastoreItem>
</file>

<file path=customXml/itemProps2.xml><?xml version="1.0" encoding="utf-8"?>
<ds:datastoreItem xmlns:ds="http://schemas.openxmlformats.org/officeDocument/2006/customXml" ds:itemID="{CF65D148-EE1D-4837-8642-41CFDCA05D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2cf20-b926-4255-bdc0-b6001c6c0669"/>
    <ds:schemaRef ds:uri="5f74c85e-dab0-4c25-ba91-bc26807b35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A3D585-776B-4A94-8F11-9E29F28079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15490</TotalTime>
  <Words>1596</Words>
  <Application>Microsoft Office PowerPoint</Application>
  <PresentationFormat>Widescreen</PresentationFormat>
  <Paragraphs>54</Paragraphs>
  <Slides>17</Slides>
  <Notes>17</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Aptos</vt:lpstr>
      <vt:lpstr>Arial</vt:lpstr>
      <vt:lpstr>Calibri</vt:lpstr>
      <vt:lpstr>Office-tema</vt:lpstr>
      <vt:lpstr>– bibelarbeidet i Jordan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dc:title>
  <dc:creator>Ragnhild Hasselgård Morland</dc:creator>
  <cp:lastModifiedBy>Bjørn Håkon Hovde</cp:lastModifiedBy>
  <cp:revision>12</cp:revision>
  <dcterms:created xsi:type="dcterms:W3CDTF">2021-08-18T10:52:40Z</dcterms:created>
  <dcterms:modified xsi:type="dcterms:W3CDTF">2025-12-18T15:04:53Z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0x0101008CE8DE5029B2F3468C1748625AEBDC0B</vt:lpwstr>
  </property>
  <property fmtid="{D5CDD505-2E9C-101B-9397-08002B2CF9AE}" pid="3" name="MediaServiceImageTags">
    <vt:lpwstr/>
  </property>
</Properties>
</file>