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508" r:id="rId6"/>
    <p:sldId id="552" r:id="rId7"/>
    <p:sldId id="553" r:id="rId8"/>
    <p:sldId id="554" r:id="rId9"/>
    <p:sldId id="557" r:id="rId10"/>
    <p:sldId id="558" r:id="rId11"/>
    <p:sldId id="555" r:id="rId12"/>
    <p:sldId id="556" r:id="rId13"/>
    <p:sldId id="561" r:id="rId14"/>
    <p:sldId id="559" r:id="rId15"/>
    <p:sldId id="560" r:id="rId16"/>
    <p:sldId id="545"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6D2"/>
    <a:srgbClr val="E30037"/>
    <a:srgbClr val="652240"/>
    <a:srgbClr val="647832"/>
    <a:srgbClr val="C9A46F"/>
    <a:srgbClr val="F3F3F0"/>
    <a:srgbClr val="EB3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6C330-2488-F24B-9980-B87D759ED2E2}" v="39" dt="2025-01-30T09:28:21.528"/>
  </p1510:revLst>
</p1510:revInfo>
</file>

<file path=ppt/tableStyles.xml><?xml version="1.0" encoding="utf-8"?>
<a:tblStyleLst xmlns:a="http://schemas.openxmlformats.org/drawingml/2006/main" def="{5C22544A-7EE6-4342-B048-85BDC9FD1C3A}">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04"/>
    <p:restoredTop sz="79765" autoAdjust="0"/>
  </p:normalViewPr>
  <p:slideViewPr>
    <p:cSldViewPr snapToGrid="0" snapToObjects="1">
      <p:cViewPr varScale="1">
        <p:scale>
          <a:sx n="168" d="100"/>
          <a:sy n="168" d="100"/>
        </p:scale>
        <p:origin x="2848"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Aksel Jacobsen" userId="e32301ab-9c50-40cb-b1c2-0c7cdeced5fa" providerId="ADAL" clId="{9646C330-2488-F24B-9980-B87D759ED2E2}"/>
    <pc:docChg chg="undo custSel delSld modSld modMainMaster">
      <pc:chgData name="Dan Aksel Jacobsen" userId="e32301ab-9c50-40cb-b1c2-0c7cdeced5fa" providerId="ADAL" clId="{9646C330-2488-F24B-9980-B87D759ED2E2}" dt="2025-01-30T09:29:10.894" v="648" actId="1076"/>
      <pc:docMkLst>
        <pc:docMk/>
      </pc:docMkLst>
      <pc:sldChg chg="addSp delSp modSp mod">
        <pc:chgData name="Dan Aksel Jacobsen" userId="e32301ab-9c50-40cb-b1c2-0c7cdeced5fa" providerId="ADAL" clId="{9646C330-2488-F24B-9980-B87D759ED2E2}" dt="2025-01-30T08:35:26.831" v="330" actId="14838"/>
        <pc:sldMkLst>
          <pc:docMk/>
          <pc:sldMk cId="3881128820" sldId="256"/>
        </pc:sldMkLst>
        <pc:spChg chg="mod">
          <ac:chgData name="Dan Aksel Jacobsen" userId="e32301ab-9c50-40cb-b1c2-0c7cdeced5fa" providerId="ADAL" clId="{9646C330-2488-F24B-9980-B87D759ED2E2}" dt="2025-01-30T08:35:26.831" v="330" actId="14838"/>
          <ac:spMkLst>
            <pc:docMk/>
            <pc:sldMk cId="3881128820" sldId="256"/>
            <ac:spMk id="2" creationId="{3D03D6D3-EE3C-B84D-BEFF-145486F6F9CA}"/>
          </ac:spMkLst>
        </pc:spChg>
        <pc:spChg chg="mod">
          <ac:chgData name="Dan Aksel Jacobsen" userId="e32301ab-9c50-40cb-b1c2-0c7cdeced5fa" providerId="ADAL" clId="{9646C330-2488-F24B-9980-B87D759ED2E2}" dt="2025-01-30T08:34:13.849" v="52" actId="1076"/>
          <ac:spMkLst>
            <pc:docMk/>
            <pc:sldMk cId="3881128820" sldId="256"/>
            <ac:spMk id="3" creationId="{CDE2CD6A-9842-9D4F-B925-5F1282072001}"/>
          </ac:spMkLst>
        </pc:spChg>
        <pc:spChg chg="del">
          <ac:chgData name="Dan Aksel Jacobsen" userId="e32301ab-9c50-40cb-b1c2-0c7cdeced5fa" providerId="ADAL" clId="{9646C330-2488-F24B-9980-B87D759ED2E2}" dt="2025-01-30T08:31:53.421" v="33" actId="478"/>
          <ac:spMkLst>
            <pc:docMk/>
            <pc:sldMk cId="3881128820" sldId="256"/>
            <ac:spMk id="5" creationId="{45C69AD0-06CF-E444-B502-8FF1303F8A49}"/>
          </ac:spMkLst>
        </pc:spChg>
        <pc:spChg chg="del">
          <ac:chgData name="Dan Aksel Jacobsen" userId="e32301ab-9c50-40cb-b1c2-0c7cdeced5fa" providerId="ADAL" clId="{9646C330-2488-F24B-9980-B87D759ED2E2}" dt="2025-01-30T08:18:22.327" v="1" actId="478"/>
          <ac:spMkLst>
            <pc:docMk/>
            <pc:sldMk cId="3881128820" sldId="256"/>
            <ac:spMk id="6" creationId="{6DDF617D-5EA5-554C-AB95-0CA8519A4816}"/>
          </ac:spMkLst>
        </pc:spChg>
        <pc:picChg chg="del">
          <ac:chgData name="Dan Aksel Jacobsen" userId="e32301ab-9c50-40cb-b1c2-0c7cdeced5fa" providerId="ADAL" clId="{9646C330-2488-F24B-9980-B87D759ED2E2}" dt="2025-01-30T08:20:31.565" v="11" actId="478"/>
          <ac:picMkLst>
            <pc:docMk/>
            <pc:sldMk cId="3881128820" sldId="256"/>
            <ac:picMk id="4" creationId="{C0FACB56-9D62-274C-B40F-D7507D35600B}"/>
          </ac:picMkLst>
        </pc:picChg>
        <pc:picChg chg="add del mod">
          <ac:chgData name="Dan Aksel Jacobsen" userId="e32301ab-9c50-40cb-b1c2-0c7cdeced5fa" providerId="ADAL" clId="{9646C330-2488-F24B-9980-B87D759ED2E2}" dt="2025-01-30T08:31:50.656" v="32" actId="1076"/>
          <ac:picMkLst>
            <pc:docMk/>
            <pc:sldMk cId="3881128820" sldId="256"/>
            <ac:picMk id="9" creationId="{C0CD4C30-C27F-45F6-905E-6F66A570A605}"/>
          </ac:picMkLst>
        </pc:picChg>
        <pc:picChg chg="del">
          <ac:chgData name="Dan Aksel Jacobsen" userId="e32301ab-9c50-40cb-b1c2-0c7cdeced5fa" providerId="ADAL" clId="{9646C330-2488-F24B-9980-B87D759ED2E2}" dt="2025-01-30T08:30:29.175" v="12" actId="478"/>
          <ac:picMkLst>
            <pc:docMk/>
            <pc:sldMk cId="3881128820" sldId="256"/>
            <ac:picMk id="10" creationId="{44A677E6-00AC-2C29-2F44-F6001FABC8FB}"/>
          </ac:picMkLst>
        </pc:picChg>
        <pc:picChg chg="add mod">
          <ac:chgData name="Dan Aksel Jacobsen" userId="e32301ab-9c50-40cb-b1c2-0c7cdeced5fa" providerId="ADAL" clId="{9646C330-2488-F24B-9980-B87D759ED2E2}" dt="2025-01-30T08:33:59.482" v="51" actId="1076"/>
          <ac:picMkLst>
            <pc:docMk/>
            <pc:sldMk cId="3881128820" sldId="256"/>
            <ac:picMk id="12" creationId="{F91ABFBA-8A23-5B79-67F0-B6C6B4A4DAFE}"/>
          </ac:picMkLst>
        </pc:picChg>
      </pc:sldChg>
      <pc:sldChg chg="del">
        <pc:chgData name="Dan Aksel Jacobsen" userId="e32301ab-9c50-40cb-b1c2-0c7cdeced5fa" providerId="ADAL" clId="{9646C330-2488-F24B-9980-B87D759ED2E2}" dt="2025-01-30T08:18:12.456" v="0" actId="2696"/>
        <pc:sldMkLst>
          <pc:docMk/>
          <pc:sldMk cId="2956535804" sldId="493"/>
        </pc:sldMkLst>
      </pc:sldChg>
      <pc:sldChg chg="addSp delSp modSp mod setBg modClrScheme chgLayout">
        <pc:chgData name="Dan Aksel Jacobsen" userId="e32301ab-9c50-40cb-b1c2-0c7cdeced5fa" providerId="ADAL" clId="{9646C330-2488-F24B-9980-B87D759ED2E2}" dt="2025-01-30T08:40:50.293" v="369" actId="732"/>
        <pc:sldMkLst>
          <pc:docMk/>
          <pc:sldMk cId="2230912131" sldId="508"/>
        </pc:sldMkLst>
        <pc:spChg chg="add del mod ord">
          <ac:chgData name="Dan Aksel Jacobsen" userId="e32301ab-9c50-40cb-b1c2-0c7cdeced5fa" providerId="ADAL" clId="{9646C330-2488-F24B-9980-B87D759ED2E2}" dt="2025-01-30T08:38:30.740" v="354" actId="700"/>
          <ac:spMkLst>
            <pc:docMk/>
            <pc:sldMk cId="2230912131" sldId="508"/>
            <ac:spMk id="2" creationId="{9C16AFD8-17A4-48DF-5910-FB35EA974743}"/>
          </ac:spMkLst>
        </pc:spChg>
        <pc:spChg chg="add del mod">
          <ac:chgData name="Dan Aksel Jacobsen" userId="e32301ab-9c50-40cb-b1c2-0c7cdeced5fa" providerId="ADAL" clId="{9646C330-2488-F24B-9980-B87D759ED2E2}" dt="2025-01-30T08:36:22.936" v="333" actId="478"/>
          <ac:spMkLst>
            <pc:docMk/>
            <pc:sldMk cId="2230912131" sldId="508"/>
            <ac:spMk id="4" creationId="{ABD338BF-FE12-802A-B27A-3DC1F6346EA6}"/>
          </ac:spMkLst>
        </pc:spChg>
        <pc:spChg chg="mod ord">
          <ac:chgData name="Dan Aksel Jacobsen" userId="e32301ab-9c50-40cb-b1c2-0c7cdeced5fa" providerId="ADAL" clId="{9646C330-2488-F24B-9980-B87D759ED2E2}" dt="2025-01-30T08:38:30.740" v="354" actId="700"/>
          <ac:spMkLst>
            <pc:docMk/>
            <pc:sldMk cId="2230912131" sldId="508"/>
            <ac:spMk id="5" creationId="{1E4E3D05-FB67-6278-9E66-71DB5ED016A0}"/>
          </ac:spMkLst>
        </pc:spChg>
        <pc:picChg chg="mod modCrop">
          <ac:chgData name="Dan Aksel Jacobsen" userId="e32301ab-9c50-40cb-b1c2-0c7cdeced5fa" providerId="ADAL" clId="{9646C330-2488-F24B-9980-B87D759ED2E2}" dt="2025-01-30T08:40:50.293" v="369" actId="732"/>
          <ac:picMkLst>
            <pc:docMk/>
            <pc:sldMk cId="2230912131" sldId="508"/>
            <ac:picMk id="3" creationId="{F958622E-459A-D035-B2C8-57830D687852}"/>
          </ac:picMkLst>
        </pc:picChg>
      </pc:sldChg>
      <pc:sldChg chg="addSp modSp mod setBg modClrScheme chgLayout">
        <pc:chgData name="Dan Aksel Jacobsen" userId="e32301ab-9c50-40cb-b1c2-0c7cdeced5fa" providerId="ADAL" clId="{9646C330-2488-F24B-9980-B87D759ED2E2}" dt="2025-01-30T09:29:10.894" v="648" actId="1076"/>
        <pc:sldMkLst>
          <pc:docMk/>
          <pc:sldMk cId="1942623469" sldId="545"/>
        </pc:sldMkLst>
        <pc:spChg chg="add mod">
          <ac:chgData name="Dan Aksel Jacobsen" userId="e32301ab-9c50-40cb-b1c2-0c7cdeced5fa" providerId="ADAL" clId="{9646C330-2488-F24B-9980-B87D759ED2E2}" dt="2025-01-30T09:29:10.894" v="648" actId="1076"/>
          <ac:spMkLst>
            <pc:docMk/>
            <pc:sldMk cId="1942623469" sldId="545"/>
            <ac:spMk id="4" creationId="{7B65129A-74A6-CCB4-C003-E26A6BA58F29}"/>
          </ac:spMkLst>
        </pc:spChg>
        <pc:spChg chg="add mod">
          <ac:chgData name="Dan Aksel Jacobsen" userId="e32301ab-9c50-40cb-b1c2-0c7cdeced5fa" providerId="ADAL" clId="{9646C330-2488-F24B-9980-B87D759ED2E2}" dt="2025-01-30T09:27:24.224" v="613" actId="692"/>
          <ac:spMkLst>
            <pc:docMk/>
            <pc:sldMk cId="1942623469" sldId="545"/>
            <ac:spMk id="5" creationId="{721BFA49-3EEB-561C-35FD-D29EBB88DEFF}"/>
          </ac:spMkLst>
        </pc:spChg>
        <pc:spChg chg="add mod">
          <ac:chgData name="Dan Aksel Jacobsen" userId="e32301ab-9c50-40cb-b1c2-0c7cdeced5fa" providerId="ADAL" clId="{9646C330-2488-F24B-9980-B87D759ED2E2}" dt="2025-01-30T09:28:40.895" v="646" actId="1076"/>
          <ac:spMkLst>
            <pc:docMk/>
            <pc:sldMk cId="1942623469" sldId="545"/>
            <ac:spMk id="8" creationId="{1FB744BC-370C-F3FA-9BC4-27F2AE318416}"/>
          </ac:spMkLst>
        </pc:spChg>
        <pc:picChg chg="add mod">
          <ac:chgData name="Dan Aksel Jacobsen" userId="e32301ab-9c50-40cb-b1c2-0c7cdeced5fa" providerId="ADAL" clId="{9646C330-2488-F24B-9980-B87D759ED2E2}" dt="2025-01-30T09:29:07.622" v="647" actId="14100"/>
          <ac:picMkLst>
            <pc:docMk/>
            <pc:sldMk cId="1942623469" sldId="545"/>
            <ac:picMk id="3" creationId="{17B7E4B8-61AC-14E9-6365-2B84DE03A04E}"/>
          </ac:picMkLst>
        </pc:picChg>
        <pc:picChg chg="add mod">
          <ac:chgData name="Dan Aksel Jacobsen" userId="e32301ab-9c50-40cb-b1c2-0c7cdeced5fa" providerId="ADAL" clId="{9646C330-2488-F24B-9980-B87D759ED2E2}" dt="2025-01-30T09:28:19.130" v="624" actId="1076"/>
          <ac:picMkLst>
            <pc:docMk/>
            <pc:sldMk cId="1942623469" sldId="545"/>
            <ac:picMk id="7" creationId="{D73E75FA-253C-8BBA-5C5F-80CB42D7F1DD}"/>
          </ac:picMkLst>
        </pc:picChg>
      </pc:sldChg>
      <pc:sldChg chg="modSp mod setBg modClrScheme chgLayout">
        <pc:chgData name="Dan Aksel Jacobsen" userId="e32301ab-9c50-40cb-b1c2-0c7cdeced5fa" providerId="ADAL" clId="{9646C330-2488-F24B-9980-B87D759ED2E2}" dt="2025-01-30T08:41:02.245" v="372" actId="732"/>
        <pc:sldMkLst>
          <pc:docMk/>
          <pc:sldMk cId="2016179599" sldId="552"/>
        </pc:sldMkLst>
        <pc:spChg chg="mod ord">
          <ac:chgData name="Dan Aksel Jacobsen" userId="e32301ab-9c50-40cb-b1c2-0c7cdeced5fa" providerId="ADAL" clId="{9646C330-2488-F24B-9980-B87D759ED2E2}" dt="2025-01-30T08:39:53.055" v="359" actId="700"/>
          <ac:spMkLst>
            <pc:docMk/>
            <pc:sldMk cId="2016179599" sldId="552"/>
            <ac:spMk id="5" creationId="{1E4E3D05-FB67-6278-9E66-71DB5ED016A0}"/>
          </ac:spMkLst>
        </pc:spChg>
        <pc:picChg chg="mod modCrop">
          <ac:chgData name="Dan Aksel Jacobsen" userId="e32301ab-9c50-40cb-b1c2-0c7cdeced5fa" providerId="ADAL" clId="{9646C330-2488-F24B-9980-B87D759ED2E2}" dt="2025-01-30T08:41:02.245" v="372" actId="732"/>
          <ac:picMkLst>
            <pc:docMk/>
            <pc:sldMk cId="2016179599" sldId="552"/>
            <ac:picMk id="3" creationId="{8BE042DE-4090-7A68-2663-9F29169F8CF9}"/>
          </ac:picMkLst>
        </pc:picChg>
      </pc:sldChg>
      <pc:sldChg chg="modSp mod setBg modClrScheme chgLayout">
        <pc:chgData name="Dan Aksel Jacobsen" userId="e32301ab-9c50-40cb-b1c2-0c7cdeced5fa" providerId="ADAL" clId="{9646C330-2488-F24B-9980-B87D759ED2E2}" dt="2025-01-30T08:41:56.906" v="379" actId="732"/>
        <pc:sldMkLst>
          <pc:docMk/>
          <pc:sldMk cId="2063940234" sldId="553"/>
        </pc:sldMkLst>
        <pc:spChg chg="mod ord">
          <ac:chgData name="Dan Aksel Jacobsen" userId="e32301ab-9c50-40cb-b1c2-0c7cdeced5fa" providerId="ADAL" clId="{9646C330-2488-F24B-9980-B87D759ED2E2}" dt="2025-01-30T08:41:24.472" v="373" actId="700"/>
          <ac:spMkLst>
            <pc:docMk/>
            <pc:sldMk cId="2063940234" sldId="553"/>
            <ac:spMk id="5" creationId="{1E4E3D05-FB67-6278-9E66-71DB5ED016A0}"/>
          </ac:spMkLst>
        </pc:spChg>
        <pc:picChg chg="mod modCrop">
          <ac:chgData name="Dan Aksel Jacobsen" userId="e32301ab-9c50-40cb-b1c2-0c7cdeced5fa" providerId="ADAL" clId="{9646C330-2488-F24B-9980-B87D759ED2E2}" dt="2025-01-30T08:41:56.906" v="379" actId="732"/>
          <ac:picMkLst>
            <pc:docMk/>
            <pc:sldMk cId="2063940234" sldId="553"/>
            <ac:picMk id="3" creationId="{069D9275-751A-CE43-9AC8-4C4832418C4E}"/>
          </ac:picMkLst>
        </pc:picChg>
      </pc:sldChg>
      <pc:sldChg chg="modSp mod setBg modClrScheme chgLayout">
        <pc:chgData name="Dan Aksel Jacobsen" userId="e32301ab-9c50-40cb-b1c2-0c7cdeced5fa" providerId="ADAL" clId="{9646C330-2488-F24B-9980-B87D759ED2E2}" dt="2025-01-30T08:43:19.466" v="384" actId="732"/>
        <pc:sldMkLst>
          <pc:docMk/>
          <pc:sldMk cId="1369438930" sldId="554"/>
        </pc:sldMkLst>
        <pc:spChg chg="mod ord">
          <ac:chgData name="Dan Aksel Jacobsen" userId="e32301ab-9c50-40cb-b1c2-0c7cdeced5fa" providerId="ADAL" clId="{9646C330-2488-F24B-9980-B87D759ED2E2}" dt="2025-01-30T08:42:57.638" v="380" actId="700"/>
          <ac:spMkLst>
            <pc:docMk/>
            <pc:sldMk cId="1369438930" sldId="554"/>
            <ac:spMk id="5" creationId="{1E4E3D05-FB67-6278-9E66-71DB5ED016A0}"/>
          </ac:spMkLst>
        </pc:spChg>
        <pc:picChg chg="mod modCrop">
          <ac:chgData name="Dan Aksel Jacobsen" userId="e32301ab-9c50-40cb-b1c2-0c7cdeced5fa" providerId="ADAL" clId="{9646C330-2488-F24B-9980-B87D759ED2E2}" dt="2025-01-30T08:43:19.466" v="384" actId="732"/>
          <ac:picMkLst>
            <pc:docMk/>
            <pc:sldMk cId="1369438930" sldId="554"/>
            <ac:picMk id="4" creationId="{23F20A6E-A742-1EF8-35B6-79C46B33C0D4}"/>
          </ac:picMkLst>
        </pc:picChg>
      </pc:sldChg>
      <pc:sldChg chg="modSp mod setBg modClrScheme chgLayout">
        <pc:chgData name="Dan Aksel Jacobsen" userId="e32301ab-9c50-40cb-b1c2-0c7cdeced5fa" providerId="ADAL" clId="{9646C330-2488-F24B-9980-B87D759ED2E2}" dt="2025-01-30T08:46:20.100" v="408" actId="1076"/>
        <pc:sldMkLst>
          <pc:docMk/>
          <pc:sldMk cId="4058914714" sldId="555"/>
        </pc:sldMkLst>
        <pc:spChg chg="mod ord">
          <ac:chgData name="Dan Aksel Jacobsen" userId="e32301ab-9c50-40cb-b1c2-0c7cdeced5fa" providerId="ADAL" clId="{9646C330-2488-F24B-9980-B87D759ED2E2}" dt="2025-01-30T08:45:38.643" v="401" actId="700"/>
          <ac:spMkLst>
            <pc:docMk/>
            <pc:sldMk cId="4058914714" sldId="555"/>
            <ac:spMk id="5" creationId="{0317FBFB-B630-05A1-F04C-2104F16EBB66}"/>
          </ac:spMkLst>
        </pc:spChg>
        <pc:picChg chg="mod modCrop">
          <ac:chgData name="Dan Aksel Jacobsen" userId="e32301ab-9c50-40cb-b1c2-0c7cdeced5fa" providerId="ADAL" clId="{9646C330-2488-F24B-9980-B87D759ED2E2}" dt="2025-01-30T08:46:20.100" v="408" actId="1076"/>
          <ac:picMkLst>
            <pc:docMk/>
            <pc:sldMk cId="4058914714" sldId="555"/>
            <ac:picMk id="7" creationId="{98B7932B-F128-D0BA-6B0D-DC5F98CA8850}"/>
          </ac:picMkLst>
        </pc:picChg>
      </pc:sldChg>
      <pc:sldChg chg="delSp modSp mod modClrScheme chgLayout">
        <pc:chgData name="Dan Aksel Jacobsen" userId="e32301ab-9c50-40cb-b1c2-0c7cdeced5fa" providerId="ADAL" clId="{9646C330-2488-F24B-9980-B87D759ED2E2}" dt="2025-01-30T08:46:59.422" v="416" actId="1076"/>
        <pc:sldMkLst>
          <pc:docMk/>
          <pc:sldMk cId="3219851969" sldId="556"/>
        </pc:sldMkLst>
        <pc:spChg chg="del mod ord">
          <ac:chgData name="Dan Aksel Jacobsen" userId="e32301ab-9c50-40cb-b1c2-0c7cdeced5fa" providerId="ADAL" clId="{9646C330-2488-F24B-9980-B87D759ED2E2}" dt="2025-01-30T08:46:31.228" v="410" actId="478"/>
          <ac:spMkLst>
            <pc:docMk/>
            <pc:sldMk cId="3219851969" sldId="556"/>
            <ac:spMk id="4" creationId="{FB316364-6D42-848B-B794-A0EC246E0167}"/>
          </ac:spMkLst>
        </pc:spChg>
        <pc:spChg chg="del">
          <ac:chgData name="Dan Aksel Jacobsen" userId="e32301ab-9c50-40cb-b1c2-0c7cdeced5fa" providerId="ADAL" clId="{9646C330-2488-F24B-9980-B87D759ED2E2}" dt="2025-01-30T08:46:28.844" v="409" actId="700"/>
          <ac:spMkLst>
            <pc:docMk/>
            <pc:sldMk cId="3219851969" sldId="556"/>
            <ac:spMk id="5" creationId="{42D3A8E2-E0D7-4055-55F2-6F1E6098F2A5}"/>
          </ac:spMkLst>
        </pc:spChg>
        <pc:spChg chg="del mod ord">
          <ac:chgData name="Dan Aksel Jacobsen" userId="e32301ab-9c50-40cb-b1c2-0c7cdeced5fa" providerId="ADAL" clId="{9646C330-2488-F24B-9980-B87D759ED2E2}" dt="2025-01-30T08:46:33.406" v="411" actId="478"/>
          <ac:spMkLst>
            <pc:docMk/>
            <pc:sldMk cId="3219851969" sldId="556"/>
            <ac:spMk id="6" creationId="{F8037AF6-CF46-1294-1302-561F69088541}"/>
          </ac:spMkLst>
        </pc:spChg>
        <pc:picChg chg="mod modCrop">
          <ac:chgData name="Dan Aksel Jacobsen" userId="e32301ab-9c50-40cb-b1c2-0c7cdeced5fa" providerId="ADAL" clId="{9646C330-2488-F24B-9980-B87D759ED2E2}" dt="2025-01-30T08:46:59.422" v="416" actId="1076"/>
          <ac:picMkLst>
            <pc:docMk/>
            <pc:sldMk cId="3219851969" sldId="556"/>
            <ac:picMk id="8" creationId="{84C1AA79-66F7-470F-6199-F87B38E67881}"/>
          </ac:picMkLst>
        </pc:picChg>
      </pc:sldChg>
      <pc:sldChg chg="addSp delSp modSp mod modClrScheme chgLayout">
        <pc:chgData name="Dan Aksel Jacobsen" userId="e32301ab-9c50-40cb-b1c2-0c7cdeced5fa" providerId="ADAL" clId="{9646C330-2488-F24B-9980-B87D759ED2E2}" dt="2025-01-30T09:24:57.494" v="554" actId="478"/>
        <pc:sldMkLst>
          <pc:docMk/>
          <pc:sldMk cId="1671762610" sldId="557"/>
        </pc:sldMkLst>
        <pc:spChg chg="add del mod">
          <ac:chgData name="Dan Aksel Jacobsen" userId="e32301ab-9c50-40cb-b1c2-0c7cdeced5fa" providerId="ADAL" clId="{9646C330-2488-F24B-9980-B87D759ED2E2}" dt="2025-01-30T09:24:57.494" v="554" actId="478"/>
          <ac:spMkLst>
            <pc:docMk/>
            <pc:sldMk cId="1671762610" sldId="557"/>
            <ac:spMk id="2" creationId="{62638BC8-8C49-BA2F-09A1-04F29FD6C948}"/>
          </ac:spMkLst>
        </pc:spChg>
        <pc:spChg chg="del mod ord">
          <ac:chgData name="Dan Aksel Jacobsen" userId="e32301ab-9c50-40cb-b1c2-0c7cdeced5fa" providerId="ADAL" clId="{9646C330-2488-F24B-9980-B87D759ED2E2}" dt="2025-01-30T08:43:43.381" v="387" actId="478"/>
          <ac:spMkLst>
            <pc:docMk/>
            <pc:sldMk cId="1671762610" sldId="557"/>
            <ac:spMk id="4" creationId="{70DD8D5F-17CD-859F-2694-69DF71F4AE12}"/>
          </ac:spMkLst>
        </pc:spChg>
        <pc:spChg chg="del mod ord">
          <ac:chgData name="Dan Aksel Jacobsen" userId="e32301ab-9c50-40cb-b1c2-0c7cdeced5fa" providerId="ADAL" clId="{9646C330-2488-F24B-9980-B87D759ED2E2}" dt="2025-01-30T08:43:41.031" v="386" actId="478"/>
          <ac:spMkLst>
            <pc:docMk/>
            <pc:sldMk cId="1671762610" sldId="557"/>
            <ac:spMk id="6" creationId="{2EFE4AB7-2549-446A-D589-893C12188C30}"/>
          </ac:spMkLst>
        </pc:spChg>
        <pc:picChg chg="mod modCrop">
          <ac:chgData name="Dan Aksel Jacobsen" userId="e32301ab-9c50-40cb-b1c2-0c7cdeced5fa" providerId="ADAL" clId="{9646C330-2488-F24B-9980-B87D759ED2E2}" dt="2025-01-30T08:44:00.674" v="390" actId="732"/>
          <ac:picMkLst>
            <pc:docMk/>
            <pc:sldMk cId="1671762610" sldId="557"/>
            <ac:picMk id="10" creationId="{335BD589-98D2-F281-D060-74FEB89A1C44}"/>
          </ac:picMkLst>
        </pc:picChg>
      </pc:sldChg>
      <pc:sldChg chg="delSp modSp mod setBg modClrScheme chgLayout">
        <pc:chgData name="Dan Aksel Jacobsen" userId="e32301ab-9c50-40cb-b1c2-0c7cdeced5fa" providerId="ADAL" clId="{9646C330-2488-F24B-9980-B87D759ED2E2}" dt="2025-01-30T08:44:52.394" v="400" actId="14100"/>
        <pc:sldMkLst>
          <pc:docMk/>
          <pc:sldMk cId="4149532655" sldId="558"/>
        </pc:sldMkLst>
        <pc:spChg chg="del mod ord">
          <ac:chgData name="Dan Aksel Jacobsen" userId="e32301ab-9c50-40cb-b1c2-0c7cdeced5fa" providerId="ADAL" clId="{9646C330-2488-F24B-9980-B87D759ED2E2}" dt="2025-01-30T08:44:19.864" v="394" actId="478"/>
          <ac:spMkLst>
            <pc:docMk/>
            <pc:sldMk cId="4149532655" sldId="558"/>
            <ac:spMk id="4" creationId="{19C2C01C-9F7B-BD69-BDCE-8D22DC64891D}"/>
          </ac:spMkLst>
        </pc:spChg>
        <pc:spChg chg="del mod ord">
          <ac:chgData name="Dan Aksel Jacobsen" userId="e32301ab-9c50-40cb-b1c2-0c7cdeced5fa" providerId="ADAL" clId="{9646C330-2488-F24B-9980-B87D759ED2E2}" dt="2025-01-30T08:44:17.831" v="393" actId="478"/>
          <ac:spMkLst>
            <pc:docMk/>
            <pc:sldMk cId="4149532655" sldId="558"/>
            <ac:spMk id="6" creationId="{B40DEAE1-9683-96D9-5565-5575563B2D20}"/>
          </ac:spMkLst>
        </pc:spChg>
        <pc:picChg chg="mod modCrop">
          <ac:chgData name="Dan Aksel Jacobsen" userId="e32301ab-9c50-40cb-b1c2-0c7cdeced5fa" providerId="ADAL" clId="{9646C330-2488-F24B-9980-B87D759ED2E2}" dt="2025-01-30T08:44:52.394" v="400" actId="14100"/>
          <ac:picMkLst>
            <pc:docMk/>
            <pc:sldMk cId="4149532655" sldId="558"/>
            <ac:picMk id="8" creationId="{2A35DB16-469C-2563-C3CB-91915815FD34}"/>
          </ac:picMkLst>
        </pc:picChg>
      </pc:sldChg>
      <pc:sldChg chg="addSp delSp modSp mod modClrScheme chgLayout">
        <pc:chgData name="Dan Aksel Jacobsen" userId="e32301ab-9c50-40cb-b1c2-0c7cdeced5fa" providerId="ADAL" clId="{9646C330-2488-F24B-9980-B87D759ED2E2}" dt="2025-01-30T09:06:39.823" v="468" actId="1076"/>
        <pc:sldMkLst>
          <pc:docMk/>
          <pc:sldMk cId="2231148810" sldId="559"/>
        </pc:sldMkLst>
        <pc:spChg chg="del">
          <ac:chgData name="Dan Aksel Jacobsen" userId="e32301ab-9c50-40cb-b1c2-0c7cdeced5fa" providerId="ADAL" clId="{9646C330-2488-F24B-9980-B87D759ED2E2}" dt="2025-01-30T09:03:38.625" v="449" actId="478"/>
          <ac:spMkLst>
            <pc:docMk/>
            <pc:sldMk cId="2231148810" sldId="559"/>
            <ac:spMk id="4" creationId="{E8C37A9F-F135-551D-028B-9817AE4363D4}"/>
          </ac:spMkLst>
        </pc:spChg>
        <pc:spChg chg="del">
          <ac:chgData name="Dan Aksel Jacobsen" userId="e32301ab-9c50-40cb-b1c2-0c7cdeced5fa" providerId="ADAL" clId="{9646C330-2488-F24B-9980-B87D759ED2E2}" dt="2025-01-30T09:03:39.903" v="450" actId="478"/>
          <ac:spMkLst>
            <pc:docMk/>
            <pc:sldMk cId="2231148810" sldId="559"/>
            <ac:spMk id="5" creationId="{5DDF3BB3-24FA-8489-D34B-65D8AD7334A1}"/>
          </ac:spMkLst>
        </pc:spChg>
        <pc:spChg chg="del">
          <ac:chgData name="Dan Aksel Jacobsen" userId="e32301ab-9c50-40cb-b1c2-0c7cdeced5fa" providerId="ADAL" clId="{9646C330-2488-F24B-9980-B87D759ED2E2}" dt="2025-01-30T09:03:41.312" v="451" actId="478"/>
          <ac:spMkLst>
            <pc:docMk/>
            <pc:sldMk cId="2231148810" sldId="559"/>
            <ac:spMk id="6" creationId="{D55821B8-5817-3D03-5D1E-FD3E678158DF}"/>
          </ac:spMkLst>
        </pc:spChg>
        <pc:picChg chg="add del mod modCrop">
          <ac:chgData name="Dan Aksel Jacobsen" userId="e32301ab-9c50-40cb-b1c2-0c7cdeced5fa" providerId="ADAL" clId="{9646C330-2488-F24B-9980-B87D759ED2E2}" dt="2025-01-30T09:06:08.930" v="460" actId="478"/>
          <ac:picMkLst>
            <pc:docMk/>
            <pc:sldMk cId="2231148810" sldId="559"/>
            <ac:picMk id="3" creationId="{AF1A8CE2-33BB-CE77-B20A-F80F7099E1BE}"/>
          </ac:picMkLst>
        </pc:picChg>
        <pc:picChg chg="add mod modCrop">
          <ac:chgData name="Dan Aksel Jacobsen" userId="e32301ab-9c50-40cb-b1c2-0c7cdeced5fa" providerId="ADAL" clId="{9646C330-2488-F24B-9980-B87D759ED2E2}" dt="2025-01-30T09:06:39.823" v="468" actId="1076"/>
          <ac:picMkLst>
            <pc:docMk/>
            <pc:sldMk cId="2231148810" sldId="559"/>
            <ac:picMk id="8" creationId="{128BCD8F-7DC5-2D8B-F429-0DCB8835D7B0}"/>
          </ac:picMkLst>
        </pc:picChg>
        <pc:picChg chg="del">
          <ac:chgData name="Dan Aksel Jacobsen" userId="e32301ab-9c50-40cb-b1c2-0c7cdeced5fa" providerId="ADAL" clId="{9646C330-2488-F24B-9980-B87D759ED2E2}" dt="2025-01-30T09:02:31.059" v="448" actId="478"/>
          <ac:picMkLst>
            <pc:docMk/>
            <pc:sldMk cId="2231148810" sldId="559"/>
            <ac:picMk id="11" creationId="{65316291-F6BF-B266-8C5F-94D715C05CBB}"/>
          </ac:picMkLst>
        </pc:picChg>
      </pc:sldChg>
      <pc:sldChg chg="addSp delSp modSp mod modClrScheme chgLayout">
        <pc:chgData name="Dan Aksel Jacobsen" userId="e32301ab-9c50-40cb-b1c2-0c7cdeced5fa" providerId="ADAL" clId="{9646C330-2488-F24B-9980-B87D759ED2E2}" dt="2025-01-30T09:08:02.056" v="479" actId="1076"/>
        <pc:sldMkLst>
          <pc:docMk/>
          <pc:sldMk cId="2690383946" sldId="560"/>
        </pc:sldMkLst>
        <pc:spChg chg="del mod ord">
          <ac:chgData name="Dan Aksel Jacobsen" userId="e32301ab-9c50-40cb-b1c2-0c7cdeced5fa" providerId="ADAL" clId="{9646C330-2488-F24B-9980-B87D759ED2E2}" dt="2025-01-30T09:06:53.686" v="471" actId="478"/>
          <ac:spMkLst>
            <pc:docMk/>
            <pc:sldMk cId="2690383946" sldId="560"/>
            <ac:spMk id="4" creationId="{E27FBD5E-2C1B-A6DE-3506-43712451B1F1}"/>
          </ac:spMkLst>
        </pc:spChg>
        <pc:spChg chg="del">
          <ac:chgData name="Dan Aksel Jacobsen" userId="e32301ab-9c50-40cb-b1c2-0c7cdeced5fa" providerId="ADAL" clId="{9646C330-2488-F24B-9980-B87D759ED2E2}" dt="2025-01-30T09:06:51.585" v="470" actId="700"/>
          <ac:spMkLst>
            <pc:docMk/>
            <pc:sldMk cId="2690383946" sldId="560"/>
            <ac:spMk id="5" creationId="{0E0D898F-60CE-9A7B-A7C5-49AE91D64DD8}"/>
          </ac:spMkLst>
        </pc:spChg>
        <pc:spChg chg="del mod ord">
          <ac:chgData name="Dan Aksel Jacobsen" userId="e32301ab-9c50-40cb-b1c2-0c7cdeced5fa" providerId="ADAL" clId="{9646C330-2488-F24B-9980-B87D759ED2E2}" dt="2025-01-30T09:06:55.488" v="472" actId="478"/>
          <ac:spMkLst>
            <pc:docMk/>
            <pc:sldMk cId="2690383946" sldId="560"/>
            <ac:spMk id="6" creationId="{BD970B30-8EF1-F7B1-A35D-873680AC9A25}"/>
          </ac:spMkLst>
        </pc:spChg>
        <pc:picChg chg="add mod modCrop">
          <ac:chgData name="Dan Aksel Jacobsen" userId="e32301ab-9c50-40cb-b1c2-0c7cdeced5fa" providerId="ADAL" clId="{9646C330-2488-F24B-9980-B87D759ED2E2}" dt="2025-01-30T09:08:02.056" v="479" actId="1076"/>
          <ac:picMkLst>
            <pc:docMk/>
            <pc:sldMk cId="2690383946" sldId="560"/>
            <ac:picMk id="3" creationId="{E88CE37C-3FAB-BECD-8EE2-FB951AFDCEE2}"/>
          </ac:picMkLst>
        </pc:picChg>
        <pc:picChg chg="del">
          <ac:chgData name="Dan Aksel Jacobsen" userId="e32301ab-9c50-40cb-b1c2-0c7cdeced5fa" providerId="ADAL" clId="{9646C330-2488-F24B-9980-B87D759ED2E2}" dt="2025-01-30T09:06:47.049" v="469" actId="478"/>
          <ac:picMkLst>
            <pc:docMk/>
            <pc:sldMk cId="2690383946" sldId="560"/>
            <ac:picMk id="8" creationId="{4B184936-C7C4-5A76-F891-0C6CB8F63EE5}"/>
          </ac:picMkLst>
        </pc:picChg>
      </pc:sldChg>
      <pc:sldChg chg="addSp delSp modSp mod modClrScheme chgLayout modNotesTx">
        <pc:chgData name="Dan Aksel Jacobsen" userId="e32301ab-9c50-40cb-b1c2-0c7cdeced5fa" providerId="ADAL" clId="{9646C330-2488-F24B-9980-B87D759ED2E2}" dt="2025-01-30T09:09:32.062" v="489" actId="1076"/>
        <pc:sldMkLst>
          <pc:docMk/>
          <pc:sldMk cId="2689921857" sldId="561"/>
        </pc:sldMkLst>
        <pc:spChg chg="del mod ord">
          <ac:chgData name="Dan Aksel Jacobsen" userId="e32301ab-9c50-40cb-b1c2-0c7cdeced5fa" providerId="ADAL" clId="{9646C330-2488-F24B-9980-B87D759ED2E2}" dt="2025-01-30T08:47:43.801" v="419" actId="478"/>
          <ac:spMkLst>
            <pc:docMk/>
            <pc:sldMk cId="2689921857" sldId="561"/>
            <ac:spMk id="4" creationId="{55308044-8BB4-D0E0-DAFD-DFC74420515B}"/>
          </ac:spMkLst>
        </pc:spChg>
        <pc:spChg chg="del mod ord">
          <ac:chgData name="Dan Aksel Jacobsen" userId="e32301ab-9c50-40cb-b1c2-0c7cdeced5fa" providerId="ADAL" clId="{9646C330-2488-F24B-9980-B87D759ED2E2}" dt="2025-01-30T08:47:41.659" v="418" actId="478"/>
          <ac:spMkLst>
            <pc:docMk/>
            <pc:sldMk cId="2689921857" sldId="561"/>
            <ac:spMk id="6" creationId="{F25DAE08-6D93-DF00-0489-DA0457C8F9CF}"/>
          </ac:spMkLst>
        </pc:spChg>
        <pc:picChg chg="del">
          <ac:chgData name="Dan Aksel Jacobsen" userId="e32301ab-9c50-40cb-b1c2-0c7cdeced5fa" providerId="ADAL" clId="{9646C330-2488-F24B-9980-B87D759ED2E2}" dt="2025-01-30T08:49:53.088" v="420" actId="478"/>
          <ac:picMkLst>
            <pc:docMk/>
            <pc:sldMk cId="2689921857" sldId="561"/>
            <ac:picMk id="3" creationId="{6C48DD25-732A-EDDA-F8A1-AAB1A5BBD405}"/>
          </ac:picMkLst>
        </pc:picChg>
        <pc:picChg chg="add del mod">
          <ac:chgData name="Dan Aksel Jacobsen" userId="e32301ab-9c50-40cb-b1c2-0c7cdeced5fa" providerId="ADAL" clId="{9646C330-2488-F24B-9980-B87D759ED2E2}" dt="2025-01-30T08:58:27.778" v="442" actId="478"/>
          <ac:picMkLst>
            <pc:docMk/>
            <pc:sldMk cId="2689921857" sldId="561"/>
            <ac:picMk id="5" creationId="{6608D9E8-A641-AB4D-4F41-EC6BC2E4EAB6}"/>
          </ac:picMkLst>
        </pc:picChg>
        <pc:picChg chg="add del mod">
          <ac:chgData name="Dan Aksel Jacobsen" userId="e32301ab-9c50-40cb-b1c2-0c7cdeced5fa" providerId="ADAL" clId="{9646C330-2488-F24B-9980-B87D759ED2E2}" dt="2025-01-30T09:08:23.046" v="481" actId="478"/>
          <ac:picMkLst>
            <pc:docMk/>
            <pc:sldMk cId="2689921857" sldId="561"/>
            <ac:picMk id="8" creationId="{30455847-7B81-3B7A-13C6-7CFFAD52CBAC}"/>
          </ac:picMkLst>
        </pc:picChg>
        <pc:picChg chg="add mod modCrop">
          <ac:chgData name="Dan Aksel Jacobsen" userId="e32301ab-9c50-40cb-b1c2-0c7cdeced5fa" providerId="ADAL" clId="{9646C330-2488-F24B-9980-B87D759ED2E2}" dt="2025-01-30T09:09:32.062" v="489" actId="1076"/>
          <ac:picMkLst>
            <pc:docMk/>
            <pc:sldMk cId="2689921857" sldId="561"/>
            <ac:picMk id="10" creationId="{2D913C2C-B0D4-A879-2526-293E94E0A4C9}"/>
          </ac:picMkLst>
        </pc:picChg>
      </pc:sldChg>
      <pc:sldMasterChg chg="addSp delSp modSp mod modSldLayout">
        <pc:chgData name="Dan Aksel Jacobsen" userId="e32301ab-9c50-40cb-b1c2-0c7cdeced5fa" providerId="ADAL" clId="{9646C330-2488-F24B-9980-B87D759ED2E2}" dt="2025-01-30T09:23:39.550" v="552" actId="1035"/>
        <pc:sldMasterMkLst>
          <pc:docMk/>
          <pc:sldMasterMk cId="2459796329" sldId="2147483648"/>
        </pc:sldMasterMkLst>
        <pc:picChg chg="del">
          <ac:chgData name="Dan Aksel Jacobsen" userId="e32301ab-9c50-40cb-b1c2-0c7cdeced5fa" providerId="ADAL" clId="{9646C330-2488-F24B-9980-B87D759ED2E2}" dt="2025-01-30T08:20:13.431" v="9" actId="478"/>
          <ac:picMkLst>
            <pc:docMk/>
            <pc:sldMasterMk cId="2459796329" sldId="2147483648"/>
            <ac:picMk id="7" creationId="{44B3A4CF-F42C-6349-A4E7-D757464459B8}"/>
          </ac:picMkLst>
        </pc:picChg>
        <pc:picChg chg="add del mod">
          <ac:chgData name="Dan Aksel Jacobsen" userId="e32301ab-9c50-40cb-b1c2-0c7cdeced5fa" providerId="ADAL" clId="{9646C330-2488-F24B-9980-B87D759ED2E2}" dt="2025-01-30T08:37:41.045" v="345" actId="478"/>
          <ac:picMkLst>
            <pc:docMk/>
            <pc:sldMasterMk cId="2459796329" sldId="2147483648"/>
            <ac:picMk id="10" creationId="{C3B33AA3-8EEF-AF21-3000-7F20DDA4BEDA}"/>
          </ac:picMkLst>
        </pc:picChg>
        <pc:cxnChg chg="add del">
          <ac:chgData name="Dan Aksel Jacobsen" userId="e32301ab-9c50-40cb-b1c2-0c7cdeced5fa" providerId="ADAL" clId="{9646C330-2488-F24B-9980-B87D759ED2E2}" dt="2025-01-30T08:38:20.220" v="352" actId="21"/>
          <ac:cxnSpMkLst>
            <pc:docMk/>
            <pc:sldMasterMk cId="2459796329" sldId="2147483648"/>
            <ac:cxnSpMk id="9" creationId="{0E18BB8C-4CFF-6A4A-8464-BF62CC9E083A}"/>
          </ac:cxnSpMkLst>
        </pc:cxnChg>
        <pc:sldLayoutChg chg="delSp mod">
          <pc:chgData name="Dan Aksel Jacobsen" userId="e32301ab-9c50-40cb-b1c2-0c7cdeced5fa" providerId="ADAL" clId="{9646C330-2488-F24B-9980-B87D759ED2E2}" dt="2025-01-30T08:19:19.326" v="2" actId="478"/>
          <pc:sldLayoutMkLst>
            <pc:docMk/>
            <pc:sldMasterMk cId="2459796329" sldId="2147483648"/>
            <pc:sldLayoutMk cId="181565876" sldId="2147483649"/>
          </pc:sldLayoutMkLst>
          <pc:spChg chg="del">
            <ac:chgData name="Dan Aksel Jacobsen" userId="e32301ab-9c50-40cb-b1c2-0c7cdeced5fa" providerId="ADAL" clId="{9646C330-2488-F24B-9980-B87D759ED2E2}" dt="2025-01-30T08:19:19.326" v="2" actId="478"/>
            <ac:spMkLst>
              <pc:docMk/>
              <pc:sldMasterMk cId="2459796329" sldId="2147483648"/>
              <pc:sldLayoutMk cId="181565876" sldId="2147483649"/>
              <ac:spMk id="4" creationId="{CB139B4E-9600-2048-A876-236EAAACE41B}"/>
            </ac:spMkLst>
          </pc:spChg>
        </pc:sldLayoutChg>
        <pc:sldLayoutChg chg="addSp modSp mod">
          <pc:chgData name="Dan Aksel Jacobsen" userId="e32301ab-9c50-40cb-b1c2-0c7cdeced5fa" providerId="ADAL" clId="{9646C330-2488-F24B-9980-B87D759ED2E2}" dt="2025-01-30T08:38:24.804" v="353" actId="1076"/>
          <pc:sldLayoutMkLst>
            <pc:docMk/>
            <pc:sldMasterMk cId="2459796329" sldId="2147483648"/>
            <pc:sldLayoutMk cId="3672291657" sldId="2147483650"/>
          </pc:sldLayoutMkLst>
          <pc:picChg chg="add mod">
            <ac:chgData name="Dan Aksel Jacobsen" userId="e32301ab-9c50-40cb-b1c2-0c7cdeced5fa" providerId="ADAL" clId="{9646C330-2488-F24B-9980-B87D759ED2E2}" dt="2025-01-30T08:38:24.804" v="353" actId="1076"/>
            <ac:picMkLst>
              <pc:docMk/>
              <pc:sldMasterMk cId="2459796329" sldId="2147483648"/>
              <pc:sldLayoutMk cId="3672291657" sldId="2147483650"/>
              <ac:picMk id="7" creationId="{95CB812B-B38A-D3E2-6374-9DE3DC2F976B}"/>
            </ac:picMkLst>
          </pc:picChg>
        </pc:sldLayoutChg>
        <pc:sldLayoutChg chg="addSp delSp modSp mod">
          <pc:chgData name="Dan Aksel Jacobsen" userId="e32301ab-9c50-40cb-b1c2-0c7cdeced5fa" providerId="ADAL" clId="{9646C330-2488-F24B-9980-B87D759ED2E2}" dt="2025-01-30T09:23:39.550" v="552" actId="1035"/>
          <pc:sldLayoutMkLst>
            <pc:docMk/>
            <pc:sldMasterMk cId="2459796329" sldId="2147483648"/>
            <pc:sldLayoutMk cId="3213736915" sldId="2147483660"/>
          </pc:sldLayoutMkLst>
          <pc:spChg chg="del">
            <ac:chgData name="Dan Aksel Jacobsen" userId="e32301ab-9c50-40cb-b1c2-0c7cdeced5fa" providerId="ADAL" clId="{9646C330-2488-F24B-9980-B87D759ED2E2}" dt="2025-01-30T08:37:06.580" v="334" actId="478"/>
            <ac:spMkLst>
              <pc:docMk/>
              <pc:sldMasterMk cId="2459796329" sldId="2147483648"/>
              <pc:sldLayoutMk cId="3213736915" sldId="2147483660"/>
              <ac:spMk id="2" creationId="{D2408392-00BE-E04C-A5C0-2A464B04F2F3}"/>
            </ac:spMkLst>
          </pc:spChg>
          <pc:spChg chg="del">
            <ac:chgData name="Dan Aksel Jacobsen" userId="e32301ab-9c50-40cb-b1c2-0c7cdeced5fa" providerId="ADAL" clId="{9646C330-2488-F24B-9980-B87D759ED2E2}" dt="2025-01-30T08:37:10.195" v="337" actId="478"/>
            <ac:spMkLst>
              <pc:docMk/>
              <pc:sldMasterMk cId="2459796329" sldId="2147483648"/>
              <pc:sldLayoutMk cId="3213736915" sldId="2147483660"/>
              <ac:spMk id="3" creationId="{379E6A53-6E82-4443-AD6F-794398019E61}"/>
            </ac:spMkLst>
          </pc:spChg>
          <pc:spChg chg="del">
            <ac:chgData name="Dan Aksel Jacobsen" userId="e32301ab-9c50-40cb-b1c2-0c7cdeced5fa" providerId="ADAL" clId="{9646C330-2488-F24B-9980-B87D759ED2E2}" dt="2025-01-30T08:37:09.102" v="336" actId="478"/>
            <ac:spMkLst>
              <pc:docMk/>
              <pc:sldMasterMk cId="2459796329" sldId="2147483648"/>
              <pc:sldLayoutMk cId="3213736915" sldId="2147483660"/>
              <ac:spMk id="4" creationId="{BE5EE246-997B-3645-9931-530F88642134}"/>
            </ac:spMkLst>
          </pc:spChg>
          <pc:spChg chg="del">
            <ac:chgData name="Dan Aksel Jacobsen" userId="e32301ab-9c50-40cb-b1c2-0c7cdeced5fa" providerId="ADAL" clId="{9646C330-2488-F24B-9980-B87D759ED2E2}" dt="2025-01-30T08:37:11.524" v="338" actId="478"/>
            <ac:spMkLst>
              <pc:docMk/>
              <pc:sldMasterMk cId="2459796329" sldId="2147483648"/>
              <pc:sldLayoutMk cId="3213736915" sldId="2147483660"/>
              <ac:spMk id="5" creationId="{1BD0F39B-5044-354A-A545-D1C8F2A1B81D}"/>
            </ac:spMkLst>
          </pc:spChg>
          <pc:spChg chg="del">
            <ac:chgData name="Dan Aksel Jacobsen" userId="e32301ab-9c50-40cb-b1c2-0c7cdeced5fa" providerId="ADAL" clId="{9646C330-2488-F24B-9980-B87D759ED2E2}" dt="2025-01-30T08:37:07.655" v="335" actId="478"/>
            <ac:spMkLst>
              <pc:docMk/>
              <pc:sldMasterMk cId="2459796329" sldId="2147483648"/>
              <pc:sldLayoutMk cId="3213736915" sldId="2147483660"/>
              <ac:spMk id="6" creationId="{2565EEDA-CCEF-8A4B-A1A4-BDA33E3D0D9F}"/>
            </ac:spMkLst>
          </pc:spChg>
          <pc:spChg chg="add mod">
            <ac:chgData name="Dan Aksel Jacobsen" userId="e32301ab-9c50-40cb-b1c2-0c7cdeced5fa" providerId="ADAL" clId="{9646C330-2488-F24B-9980-B87D759ED2E2}" dt="2025-01-30T09:23:13.030" v="519" actId="14100"/>
            <ac:spMkLst>
              <pc:docMk/>
              <pc:sldMasterMk cId="2459796329" sldId="2147483648"/>
              <pc:sldLayoutMk cId="3213736915" sldId="2147483660"/>
              <ac:spMk id="13" creationId="{FA64341A-B339-4CD2-CFAD-08748647AC85}"/>
            </ac:spMkLst>
          </pc:spChg>
          <pc:spChg chg="add mod">
            <ac:chgData name="Dan Aksel Jacobsen" userId="e32301ab-9c50-40cb-b1c2-0c7cdeced5fa" providerId="ADAL" clId="{9646C330-2488-F24B-9980-B87D759ED2E2}" dt="2025-01-30T09:23:39.550" v="552" actId="1035"/>
            <ac:spMkLst>
              <pc:docMk/>
              <pc:sldMasterMk cId="2459796329" sldId="2147483648"/>
              <pc:sldLayoutMk cId="3213736915" sldId="2147483660"/>
              <ac:spMk id="14" creationId="{D0207B9A-29EE-4A72-BFAA-93F38A8E81A0}"/>
            </ac:spMkLst>
          </pc:spChg>
          <pc:picChg chg="add mod">
            <ac:chgData name="Dan Aksel Jacobsen" userId="e32301ab-9c50-40cb-b1c2-0c7cdeced5fa" providerId="ADAL" clId="{9646C330-2488-F24B-9980-B87D759ED2E2}" dt="2025-01-30T09:23:15.588" v="520" actId="1076"/>
            <ac:picMkLst>
              <pc:docMk/>
              <pc:sldMasterMk cId="2459796329" sldId="2147483648"/>
              <pc:sldLayoutMk cId="3213736915" sldId="2147483660"/>
              <ac:picMk id="8" creationId="{8ADE6DEB-E5D0-9F33-EF81-EA45F8C8F37D}"/>
            </ac:picMkLst>
          </pc:picChg>
          <pc:picChg chg="add del mod">
            <ac:chgData name="Dan Aksel Jacobsen" userId="e32301ab-9c50-40cb-b1c2-0c7cdeced5fa" providerId="ADAL" clId="{9646C330-2488-F24B-9980-B87D759ED2E2}" dt="2025-01-30T09:21:51.058" v="502" actId="478"/>
            <ac:picMkLst>
              <pc:docMk/>
              <pc:sldMasterMk cId="2459796329" sldId="2147483648"/>
              <pc:sldLayoutMk cId="3213736915" sldId="2147483660"/>
              <ac:picMk id="10" creationId="{D4C130DD-4F02-5B90-0BEF-AC08EE7FAF48}"/>
            </ac:picMkLst>
          </pc:picChg>
          <pc:picChg chg="add mod">
            <ac:chgData name="Dan Aksel Jacobsen" userId="e32301ab-9c50-40cb-b1c2-0c7cdeced5fa" providerId="ADAL" clId="{9646C330-2488-F24B-9980-B87D759ED2E2}" dt="2025-01-30T09:22:13.712" v="509" actId="1076"/>
            <ac:picMkLst>
              <pc:docMk/>
              <pc:sldMasterMk cId="2459796329" sldId="2147483648"/>
              <pc:sldLayoutMk cId="3213736915" sldId="2147483660"/>
              <ac:picMk id="12" creationId="{439AFF29-D360-ED9A-0211-09CBE181CEF8}"/>
            </ac:picMkLst>
          </pc:picChg>
        </pc:sldLayoutChg>
        <pc:sldLayoutChg chg="addSp modSp mod">
          <pc:chgData name="Dan Aksel Jacobsen" userId="e32301ab-9c50-40cb-b1c2-0c7cdeced5fa" providerId="ADAL" clId="{9646C330-2488-F24B-9980-B87D759ED2E2}" dt="2025-01-30T08:38:01.061" v="349" actId="1076"/>
          <pc:sldLayoutMkLst>
            <pc:docMk/>
            <pc:sldMasterMk cId="2459796329" sldId="2147483648"/>
            <pc:sldLayoutMk cId="1700666624" sldId="2147483665"/>
          </pc:sldLayoutMkLst>
          <pc:picChg chg="add mod">
            <ac:chgData name="Dan Aksel Jacobsen" userId="e32301ab-9c50-40cb-b1c2-0c7cdeced5fa" providerId="ADAL" clId="{9646C330-2488-F24B-9980-B87D759ED2E2}" dt="2025-01-30T08:38:01.061" v="349" actId="1076"/>
            <ac:picMkLst>
              <pc:docMk/>
              <pc:sldMasterMk cId="2459796329" sldId="2147483648"/>
              <pc:sldLayoutMk cId="1700666624" sldId="2147483665"/>
              <ac:picMk id="6" creationId="{7788C9D8-5DD5-7172-A84B-8ADD2087E9F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29E0399-DB05-D145-B83F-444D520B70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AEC21341-9997-514F-99B4-2501D55128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19F56-4B15-4C43-AD41-9C57CB15AA2F}" type="datetimeFigureOut">
              <a:rPr lang="nb-NO" smtClean="0"/>
              <a:t>31.01.2025</a:t>
            </a:fld>
            <a:endParaRPr lang="nb-NO"/>
          </a:p>
        </p:txBody>
      </p:sp>
      <p:sp>
        <p:nvSpPr>
          <p:cNvPr id="4" name="Plassholder for bunntekst 3">
            <a:extLst>
              <a:ext uri="{FF2B5EF4-FFF2-40B4-BE49-F238E27FC236}">
                <a16:creationId xmlns:a16="http://schemas.microsoft.com/office/drawing/2014/main" id="{DC3BDFC0-B55B-0E4C-B188-42D9404017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A4062DAB-ABA3-0B40-9BF0-E45E5B9C59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7EB93-0506-3847-878A-D1A81FDB4A25}" type="slidenum">
              <a:rPr lang="nb-NO" smtClean="0"/>
              <a:t>‹#›</a:t>
            </a:fld>
            <a:endParaRPr lang="nb-NO"/>
          </a:p>
        </p:txBody>
      </p:sp>
    </p:spTree>
    <p:extLst>
      <p:ext uri="{BB962C8B-B14F-4D97-AF65-F5344CB8AC3E}">
        <p14:creationId xmlns:p14="http://schemas.microsoft.com/office/powerpoint/2010/main" val="25315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004B-9AAD-B54A-8222-D86FA8950205}" type="datetimeFigureOut">
              <a:rPr lang="nb-NO" smtClean="0"/>
              <a:t>31.01.2025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B68DA-B77F-8744-B413-8AD15A044E2A}" type="slidenum">
              <a:rPr lang="nb-NO" smtClean="0"/>
              <a:t>‹#›</a:t>
            </a:fld>
            <a:endParaRPr lang="nb-NO"/>
          </a:p>
        </p:txBody>
      </p:sp>
    </p:spTree>
    <p:extLst>
      <p:ext uri="{BB962C8B-B14F-4D97-AF65-F5344CB8AC3E}">
        <p14:creationId xmlns:p14="http://schemas.microsoft.com/office/powerpoint/2010/main" val="77516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a:t>
            </a:fld>
            <a:endParaRPr lang="nb-NO"/>
          </a:p>
        </p:txBody>
      </p:sp>
    </p:spTree>
    <p:extLst>
      <p:ext uri="{BB962C8B-B14F-4D97-AF65-F5344CB8AC3E}">
        <p14:creationId xmlns:p14="http://schemas.microsoft.com/office/powerpoint/2010/main" val="152681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46BBA-1023-46D5-8846-F3237AF975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034C230-409E-7101-D812-83E73937E4F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D0A8238-03F1-C5D4-F0C2-5A0FD4C5CBDA}"/>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Cuba er i ei brytingstid. Økonomisk nedgang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gjer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mange reiser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frå</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landet. Men blant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som blir att, er det mange som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søkjer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meining og nytt liv i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kyrkjene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og i Bibelen. I denne tida kan vi få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vera</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med og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gje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kyrkjene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på Cuba det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ønskjer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seg aller mest: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biblar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mange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borna</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ungdommane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som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søkjer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håp og meining i Guds Ord. </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FED7E1F9-BAFF-2887-2C7C-53182FD46BD6}"/>
              </a:ext>
            </a:extLst>
          </p:cNvPr>
          <p:cNvSpPr>
            <a:spLocks noGrp="1"/>
          </p:cNvSpPr>
          <p:nvPr>
            <p:ph type="sldNum" sz="quarter" idx="5"/>
          </p:nvPr>
        </p:nvSpPr>
        <p:spPr/>
        <p:txBody>
          <a:bodyPr/>
          <a:lstStyle/>
          <a:p>
            <a:fld id="{141B68DA-B77F-8744-B413-8AD15A044E2A}" type="slidenum">
              <a:rPr lang="nb-NO" smtClean="0"/>
              <a:t>10</a:t>
            </a:fld>
            <a:endParaRPr lang="nb-NO"/>
          </a:p>
        </p:txBody>
      </p:sp>
    </p:spTree>
    <p:extLst>
      <p:ext uri="{BB962C8B-B14F-4D97-AF65-F5344CB8AC3E}">
        <p14:creationId xmlns:p14="http://schemas.microsoft.com/office/powerpoint/2010/main" val="2682955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028AE-ED1E-1BEA-DD4E-112B2DB2CBB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DAB866A-C62D-2B40-8728-4B0D5B2E278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4423AC9-187D-BAC0-5151-990B89CAC7D4}"/>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Vi ser i dag fruktene av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biblane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som har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kome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Cuba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siste åra, og det blir danna nye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kyrkjer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Dei unge finn trua på Jesus i felleskapet, men også hjelp og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trøyst</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å takle en tøff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kvardag</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I takt med veksten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aukar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òg behovet for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fleire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biblar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På Bibeldagen kan norske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kyrkjer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vera</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med og skaffe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biblar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alle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ein</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ny generasjon i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kyrkjene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på Cuba. </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37C900A8-83ED-BFE2-AB12-B4753F458820}"/>
              </a:ext>
            </a:extLst>
          </p:cNvPr>
          <p:cNvSpPr>
            <a:spLocks noGrp="1"/>
          </p:cNvSpPr>
          <p:nvPr>
            <p:ph type="sldNum" sz="quarter" idx="5"/>
          </p:nvPr>
        </p:nvSpPr>
        <p:spPr/>
        <p:txBody>
          <a:bodyPr/>
          <a:lstStyle/>
          <a:p>
            <a:fld id="{141B68DA-B77F-8744-B413-8AD15A044E2A}" type="slidenum">
              <a:rPr lang="nb-NO" smtClean="0"/>
              <a:t>11</a:t>
            </a:fld>
            <a:endParaRPr lang="nb-NO"/>
          </a:p>
        </p:txBody>
      </p:sp>
    </p:spTree>
    <p:extLst>
      <p:ext uri="{BB962C8B-B14F-4D97-AF65-F5344CB8AC3E}">
        <p14:creationId xmlns:p14="http://schemas.microsoft.com/office/powerpoint/2010/main" val="31645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114A4-9712-7A1D-93A2-C658FFBFE80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8C7705A-D9C2-4227-B30D-DA254184734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EFDFEEC-3B89-8B72-642F-776ECE4E4AF2}"/>
              </a:ext>
            </a:extLst>
          </p:cNvPr>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«Det er vi som representerer håpet», seier Alain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Montano</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i Bibelselskapet på Cuba. «Det er berre dei kristne kyrkjene som formidlar tillit og håp, i eit samfunn der dette er mangelvare. No er det mange som vender seg til kyrkjene. Folk kjem til kyrkjene med tillit og for å finne håp.» På Bibeldagen kan norske kyrkjer vera med og spreie håp på Cuba.</a:t>
            </a:r>
          </a:p>
        </p:txBody>
      </p:sp>
      <p:sp>
        <p:nvSpPr>
          <p:cNvPr id="4" name="Plassholder for lysbildenummer 3">
            <a:extLst>
              <a:ext uri="{FF2B5EF4-FFF2-40B4-BE49-F238E27FC236}">
                <a16:creationId xmlns:a16="http://schemas.microsoft.com/office/drawing/2014/main" id="{8F286E73-2918-FFB5-D992-392D9E0594B8}"/>
              </a:ext>
            </a:extLst>
          </p:cNvPr>
          <p:cNvSpPr>
            <a:spLocks noGrp="1"/>
          </p:cNvSpPr>
          <p:nvPr>
            <p:ph type="sldNum" sz="quarter" idx="5"/>
          </p:nvPr>
        </p:nvSpPr>
        <p:spPr/>
        <p:txBody>
          <a:bodyPr/>
          <a:lstStyle/>
          <a:p>
            <a:fld id="{141B68DA-B77F-8744-B413-8AD15A044E2A}" type="slidenum">
              <a:rPr lang="nb-NO" smtClean="0"/>
              <a:t>12</a:t>
            </a:fld>
            <a:endParaRPr lang="nb-NO"/>
          </a:p>
        </p:txBody>
      </p:sp>
    </p:spTree>
    <p:extLst>
      <p:ext uri="{BB962C8B-B14F-4D97-AF65-F5344CB8AC3E}">
        <p14:creationId xmlns:p14="http://schemas.microsoft.com/office/powerpoint/2010/main" val="42698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13</a:t>
            </a:fld>
            <a:endParaRPr lang="nb-NO"/>
          </a:p>
        </p:txBody>
      </p:sp>
    </p:spTree>
    <p:extLst>
      <p:ext uri="{BB962C8B-B14F-4D97-AF65-F5344CB8AC3E}">
        <p14:creationId xmlns:p14="http://schemas.microsoft.com/office/powerpoint/2010/main" val="7645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Det er vekking på Cuba, og mange nye kristne treng biblar. Omkring to millionar av dei 11 millionar innbyggjarane på Cuba går i ei kyrkje, og kvar veke kjem det nye til. Årleg er det nær 100 000 menneske som kjem til tru. Alle desse menneska ønskjer seg ein bibel. På Bibeldagen 2025 er vi med og samlar inn til biblar til nye kristne på Cuba.</a:t>
            </a:r>
          </a:p>
        </p:txBody>
      </p:sp>
      <p:sp>
        <p:nvSpPr>
          <p:cNvPr id="4" name="Plassholder for lysbildenummer 3"/>
          <p:cNvSpPr>
            <a:spLocks noGrp="1"/>
          </p:cNvSpPr>
          <p:nvPr>
            <p:ph type="sldNum" sz="quarter" idx="5"/>
          </p:nvPr>
        </p:nvSpPr>
        <p:spPr/>
        <p:txBody>
          <a:bodyPr/>
          <a:lstStyle/>
          <a:p>
            <a:fld id="{141B68DA-B77F-8744-B413-8AD15A044E2A}" type="slidenum">
              <a:rPr lang="nb-NO" smtClean="0"/>
              <a:t>2</a:t>
            </a:fld>
            <a:endParaRPr lang="nb-NO"/>
          </a:p>
        </p:txBody>
      </p:sp>
    </p:spTree>
    <p:extLst>
      <p:ext uri="{BB962C8B-B14F-4D97-AF65-F5344CB8AC3E}">
        <p14:creationId xmlns:p14="http://schemas.microsoft.com/office/powerpoint/2010/main" val="40575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Vekkinga på Cuba er i stor grad ei ungdomsvekking. Kyrkjene er fulle av born, ungdom og unge vaksne. Mange av dei ønskjer å bruke livet sitt i ei teneste i kyrkja si. «Draumen min har alltid vore å få leia lovsongen i kyrkja mi», seier lovsongsleiar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Saraí</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Santos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Martinez</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(24 år, i midten) i byen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Jovanellos</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«Draumen min er å få syngja og lovprisa Gud».</a:t>
            </a:r>
          </a:p>
        </p:txBody>
      </p:sp>
      <p:sp>
        <p:nvSpPr>
          <p:cNvPr id="4" name="Plassholder for lysbildenummer 3"/>
          <p:cNvSpPr>
            <a:spLocks noGrp="1"/>
          </p:cNvSpPr>
          <p:nvPr>
            <p:ph type="sldNum" sz="quarter" idx="5"/>
          </p:nvPr>
        </p:nvSpPr>
        <p:spPr/>
        <p:txBody>
          <a:bodyPr/>
          <a:lstStyle/>
          <a:p>
            <a:fld id="{141B68DA-B77F-8744-B413-8AD15A044E2A}" type="slidenum">
              <a:rPr lang="nb-NO" smtClean="0"/>
              <a:t>3</a:t>
            </a:fld>
            <a:endParaRPr lang="nb-NO"/>
          </a:p>
        </p:txBody>
      </p:sp>
    </p:spTree>
    <p:extLst>
      <p:ext uri="{BB962C8B-B14F-4D97-AF65-F5344CB8AC3E}">
        <p14:creationId xmlns:p14="http://schemas.microsoft.com/office/powerpoint/2010/main" val="393990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Cuba er prega av at mange reiser frå landet. Victor Roberto Ramos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Naranjo</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i byen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Jovanellos</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er ein av dei mange som sit att åleine etter at ektefellen drog til USA. Han har fått ein bibel gjennom Bibelselskapet på Cuba. «Eg elskar Bibelen,» seier han. «For meg er alt i Bibelen like viktig. Dette betyr alt i livet mitt – ja, eg elskar Bibelen! </a:t>
            </a:r>
          </a:p>
        </p:txBody>
      </p:sp>
      <p:sp>
        <p:nvSpPr>
          <p:cNvPr id="4" name="Plassholder for lysbildenummer 3"/>
          <p:cNvSpPr>
            <a:spLocks noGrp="1"/>
          </p:cNvSpPr>
          <p:nvPr>
            <p:ph type="sldNum" sz="quarter" idx="5"/>
          </p:nvPr>
        </p:nvSpPr>
        <p:spPr/>
        <p:txBody>
          <a:bodyPr/>
          <a:lstStyle/>
          <a:p>
            <a:fld id="{141B68DA-B77F-8744-B413-8AD15A044E2A}" type="slidenum">
              <a:rPr lang="nb-NO" smtClean="0"/>
              <a:t>4</a:t>
            </a:fld>
            <a:endParaRPr lang="nb-NO"/>
          </a:p>
        </p:txBody>
      </p:sp>
    </p:spTree>
    <p:extLst>
      <p:ext uri="{BB962C8B-B14F-4D97-AF65-F5344CB8AC3E}">
        <p14:creationId xmlns:p14="http://schemas.microsoft.com/office/powerpoint/2010/main" val="280067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«Eg sender ein stor klem til alle gjevarane i Noreg!» seier pastor Ricardo Perez i Havanna. «Eg hadde sjølv ein vanskeleg barndom. Eg budde på gata og gjekk fleire dagar utan mat. I dag arbeider eg for å hjelpe born som lever med fattigdom, vald og rus. Vi har bede til Gud om biblar i mange år. Biblane som de gjev oss, er den beste gåva desse borna kan få! Dei vil ha biblane med seg vidare, og dei blir til livslang velsigning for dei!»</a:t>
            </a:r>
          </a:p>
          <a:p>
            <a:endParaRPr lang="nn-NO" noProof="0" dirty="0"/>
          </a:p>
        </p:txBody>
      </p:sp>
      <p:sp>
        <p:nvSpPr>
          <p:cNvPr id="4" name="Plassholder for lysbildenummer 3"/>
          <p:cNvSpPr>
            <a:spLocks noGrp="1"/>
          </p:cNvSpPr>
          <p:nvPr>
            <p:ph type="sldNum" sz="quarter" idx="5"/>
          </p:nvPr>
        </p:nvSpPr>
        <p:spPr/>
        <p:txBody>
          <a:bodyPr/>
          <a:lstStyle/>
          <a:p>
            <a:fld id="{141B68DA-B77F-8744-B413-8AD15A044E2A}" type="slidenum">
              <a:rPr lang="nb-NO" smtClean="0"/>
              <a:t>5</a:t>
            </a:fld>
            <a:endParaRPr lang="nb-NO"/>
          </a:p>
        </p:txBody>
      </p:sp>
    </p:spTree>
    <p:extLst>
      <p:ext uri="{BB962C8B-B14F-4D97-AF65-F5344CB8AC3E}">
        <p14:creationId xmlns:p14="http://schemas.microsoft.com/office/powerpoint/2010/main" val="103576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Mange på Cuba har vakse opp i ein familie utan kristen tru. Men mange har lengta etter noko meir. «Då eg var barn, hadde eg ingen kunnskap om kristendomen», seier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Daili</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Govas</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Matos. Men som jente hadde ho fleire draumar der ho såg ein bibel. For seks år sidan kom ho til kristen tru, og i dag er ho sjølv med og forkynner Guds Ord i bydelen sin i Havanna. «No forstår eg kvifor Gud viste meg Bibelen i draumar», seier ho.</a:t>
            </a:r>
          </a:p>
        </p:txBody>
      </p:sp>
      <p:sp>
        <p:nvSpPr>
          <p:cNvPr id="4" name="Plassholder for lysbildenummer 3"/>
          <p:cNvSpPr>
            <a:spLocks noGrp="1"/>
          </p:cNvSpPr>
          <p:nvPr>
            <p:ph type="sldNum" sz="quarter" idx="5"/>
          </p:nvPr>
        </p:nvSpPr>
        <p:spPr/>
        <p:txBody>
          <a:bodyPr/>
          <a:lstStyle/>
          <a:p>
            <a:fld id="{141B68DA-B77F-8744-B413-8AD15A044E2A}" type="slidenum">
              <a:rPr lang="nb-NO" smtClean="0"/>
              <a:t>6</a:t>
            </a:fld>
            <a:endParaRPr lang="nb-NO"/>
          </a:p>
        </p:txBody>
      </p:sp>
    </p:spTree>
    <p:extLst>
      <p:ext uri="{BB962C8B-B14F-4D97-AF65-F5344CB8AC3E}">
        <p14:creationId xmlns:p14="http://schemas.microsoft.com/office/powerpoint/2010/main" val="29062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EA15-2113-02A8-4600-6BD1623928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996542-AD6C-E808-EC72-D41292A3F92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C4074CD-17FC-09A3-83C9-7565B31E8E2B}"/>
              </a:ext>
            </a:extLst>
          </p:cNvPr>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Lilian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Hurtado</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Morejón</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(i raudt) er med i ei kyrkje i Havanna. «Vi synest ofte det er vondt at vi ikkje har biblar å gje til folk», seier ho. «Det er så mange som vi er i kontakt med, men vi har ingen biblar å gje dei. Når vi får biblar mellom hendene, kan vi arbeide mykje meir målretta med desse menneska. Vi kjem til å trenge mange biblar i bydelen vår!»</a:t>
            </a:r>
          </a:p>
        </p:txBody>
      </p:sp>
      <p:sp>
        <p:nvSpPr>
          <p:cNvPr id="4" name="Plassholder for lysbildenummer 3">
            <a:extLst>
              <a:ext uri="{FF2B5EF4-FFF2-40B4-BE49-F238E27FC236}">
                <a16:creationId xmlns:a16="http://schemas.microsoft.com/office/drawing/2014/main" id="{8485F498-5DA2-28A2-AC13-A90D27DD8FEC}"/>
              </a:ext>
            </a:extLst>
          </p:cNvPr>
          <p:cNvSpPr>
            <a:spLocks noGrp="1"/>
          </p:cNvSpPr>
          <p:nvPr>
            <p:ph type="sldNum" sz="quarter" idx="5"/>
          </p:nvPr>
        </p:nvSpPr>
        <p:spPr/>
        <p:txBody>
          <a:bodyPr/>
          <a:lstStyle/>
          <a:p>
            <a:fld id="{141B68DA-B77F-8744-B413-8AD15A044E2A}" type="slidenum">
              <a:rPr lang="nb-NO" smtClean="0"/>
              <a:t>7</a:t>
            </a:fld>
            <a:endParaRPr lang="nb-NO"/>
          </a:p>
        </p:txBody>
      </p:sp>
    </p:spTree>
    <p:extLst>
      <p:ext uri="{BB962C8B-B14F-4D97-AF65-F5344CB8AC3E}">
        <p14:creationId xmlns:p14="http://schemas.microsoft.com/office/powerpoint/2010/main" val="30243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E421B-7D62-F1E2-DAA3-B352FDF4C1D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EDD1451-45AF-F0B8-ECD1-595CF3D106A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8B6D444-C8C8-9866-4A9C-1608DB4523A6}"/>
              </a:ext>
            </a:extLst>
          </p:cNvPr>
          <p:cNvSpPr>
            <a:spLocks noGrp="1"/>
          </p:cNvSpPr>
          <p:nvPr>
            <p:ph type="body" idx="1"/>
          </p:nvPr>
        </p:nvSpPr>
        <p:spPr/>
        <p:txBody>
          <a:bodyPr/>
          <a:lstStyle/>
          <a:p>
            <a:pPr>
              <a:lnSpc>
                <a:spcPct val="115000"/>
              </a:lnSpc>
              <a:spcAft>
                <a:spcPts val="800"/>
              </a:spcAft>
            </a:pPr>
            <a:r>
              <a:rPr lang="nb-NO" sz="1800" kern="100" dirty="0">
                <a:effectLst/>
                <a:latin typeface="Aptos" panose="020B0004020202020204" pitchFamily="34" charset="0"/>
                <a:ea typeface="Aptos" panose="020B0004020202020204" pitchFamily="34" charset="0"/>
                <a:cs typeface="Times New Roman" panose="02020603050405020304" pitchFamily="18" charset="0"/>
              </a:rPr>
              <a:t>Det er stort behov for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biblar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til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born</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Mange kjem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frå</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familiar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som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strevar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med rus og vald.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Damaris</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Reyes Miranda takker Gud for biblane og barnebøkene som kyrkja hennar får frå Bibelselskapet. «Eg gler meg over at eg no har noko å gje til dei mange borna som er med på sommarskolen i kyrkja, og til foreldra deira», seier ho.</a:t>
            </a:r>
          </a:p>
          <a:p>
            <a:endParaRPr lang="nn-NO" noProof="0" dirty="0"/>
          </a:p>
        </p:txBody>
      </p:sp>
      <p:sp>
        <p:nvSpPr>
          <p:cNvPr id="4" name="Plassholder for lysbildenummer 3">
            <a:extLst>
              <a:ext uri="{FF2B5EF4-FFF2-40B4-BE49-F238E27FC236}">
                <a16:creationId xmlns:a16="http://schemas.microsoft.com/office/drawing/2014/main" id="{087F3C60-04D4-54DC-7C55-15831FE79C58}"/>
              </a:ext>
            </a:extLst>
          </p:cNvPr>
          <p:cNvSpPr>
            <a:spLocks noGrp="1"/>
          </p:cNvSpPr>
          <p:nvPr>
            <p:ph type="sldNum" sz="quarter" idx="5"/>
          </p:nvPr>
        </p:nvSpPr>
        <p:spPr/>
        <p:txBody>
          <a:bodyPr/>
          <a:lstStyle/>
          <a:p>
            <a:fld id="{141B68DA-B77F-8744-B413-8AD15A044E2A}" type="slidenum">
              <a:rPr lang="nb-NO" smtClean="0"/>
              <a:t>8</a:t>
            </a:fld>
            <a:endParaRPr lang="nb-NO"/>
          </a:p>
        </p:txBody>
      </p:sp>
    </p:spTree>
    <p:extLst>
      <p:ext uri="{BB962C8B-B14F-4D97-AF65-F5344CB8AC3E}">
        <p14:creationId xmlns:p14="http://schemas.microsoft.com/office/powerpoint/2010/main" val="126778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n-NO" sz="1800" kern="100" dirty="0">
                <a:effectLst/>
                <a:latin typeface="Aptos" panose="020B0004020202020204" pitchFamily="34" charset="0"/>
                <a:ea typeface="Aptos" panose="020B0004020202020204" pitchFamily="34" charset="0"/>
                <a:cs typeface="Times New Roman" panose="02020603050405020304" pitchFamily="18" charset="0"/>
              </a:rPr>
              <a:t>«Både borna og mødrene deira ber oss om biblar», seier </a:t>
            </a:r>
            <a:r>
              <a:rPr lang="nn-NO" sz="1800" kern="100" dirty="0" err="1">
                <a:effectLst/>
                <a:latin typeface="Aptos" panose="020B0004020202020204" pitchFamily="34" charset="0"/>
                <a:ea typeface="Aptos" panose="020B0004020202020204" pitchFamily="34" charset="0"/>
                <a:cs typeface="Times New Roman" panose="02020603050405020304" pitchFamily="18" charset="0"/>
              </a:rPr>
              <a:t>Damaris</a:t>
            </a:r>
            <a:r>
              <a:rPr lang="nn-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«No kan vi lære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om Jesus, og gode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verdiar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om korleis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skal leva livet sitt i samfunnet.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Borna</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kjem ofte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frå</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øydelagde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familiar</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dei</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er spesielt fascinerte av historia om Josef og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brørne</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hans, og av </a:t>
            </a:r>
            <a:r>
              <a:rPr lang="nb-NO" sz="1800" kern="100" dirty="0" err="1">
                <a:effectLst/>
                <a:latin typeface="Aptos" panose="020B0004020202020204" pitchFamily="34" charset="0"/>
                <a:ea typeface="Aptos" panose="020B0004020202020204" pitchFamily="34" charset="0"/>
                <a:cs typeface="Times New Roman" panose="02020603050405020304" pitchFamily="18" charset="0"/>
              </a:rPr>
              <a:t>forteljinga</a:t>
            </a:r>
            <a:r>
              <a:rPr lang="nb-NO" sz="1800" kern="100" dirty="0">
                <a:effectLst/>
                <a:latin typeface="Aptos" panose="020B0004020202020204" pitchFamily="34" charset="0"/>
                <a:ea typeface="Aptos" panose="020B0004020202020204" pitchFamily="34" charset="0"/>
                <a:cs typeface="Times New Roman" panose="02020603050405020304" pitchFamily="18" charset="0"/>
              </a:rPr>
              <a:t> om den bortkomne sonen som kom heim att til faren.»</a:t>
            </a:r>
            <a:endParaRPr lang="nn-NO"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41B68DA-B77F-8744-B413-8AD15A044E2A}" type="slidenum">
              <a:rPr lang="nb-NO" smtClean="0"/>
              <a:t>9</a:t>
            </a:fld>
            <a:endParaRPr lang="nb-NO"/>
          </a:p>
        </p:txBody>
      </p:sp>
    </p:spTree>
    <p:extLst>
      <p:ext uri="{BB962C8B-B14F-4D97-AF65-F5344CB8AC3E}">
        <p14:creationId xmlns:p14="http://schemas.microsoft.com/office/powerpoint/2010/main" val="17129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63CD4-1010-2141-AE04-BBF3512E6019}"/>
              </a:ext>
            </a:extLst>
          </p:cNvPr>
          <p:cNvSpPr>
            <a:spLocks noGrp="1"/>
          </p:cNvSpPr>
          <p:nvPr>
            <p:ph type="ctrTitle"/>
          </p:nvPr>
        </p:nvSpPr>
        <p:spPr>
          <a:xfrm>
            <a:off x="1524000" y="1122363"/>
            <a:ext cx="9144000" cy="2387600"/>
          </a:xfrm>
        </p:spPr>
        <p:txBody>
          <a:bodyPr anchor="b">
            <a:normAutofit/>
          </a:bodyPr>
          <a:lstStyle>
            <a:lvl1pPr algn="ctr">
              <a:defRPr sz="4200"/>
            </a:lvl1pPr>
          </a:lstStyle>
          <a:p>
            <a:r>
              <a:rPr lang="nb-NO" dirty="0"/>
              <a:t>Klikk for å redigere tittelstil</a:t>
            </a:r>
          </a:p>
        </p:txBody>
      </p:sp>
      <p:sp>
        <p:nvSpPr>
          <p:cNvPr id="3" name="Undertittel 2">
            <a:extLst>
              <a:ext uri="{FF2B5EF4-FFF2-40B4-BE49-F238E27FC236}">
                <a16:creationId xmlns:a16="http://schemas.microsoft.com/office/drawing/2014/main" id="{941BF4C5-38C2-A041-9A52-C462A92A6194}"/>
              </a:ext>
            </a:extLst>
          </p:cNvPr>
          <p:cNvSpPr>
            <a:spLocks noGrp="1"/>
          </p:cNvSpPr>
          <p:nvPr>
            <p:ph type="subTitle" idx="1"/>
          </p:nvPr>
        </p:nvSpPr>
        <p:spPr>
          <a:xfrm>
            <a:off x="1524000" y="3602038"/>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5" name="Plassholder for bunntekst 4">
            <a:extLst>
              <a:ext uri="{FF2B5EF4-FFF2-40B4-BE49-F238E27FC236}">
                <a16:creationId xmlns:a16="http://schemas.microsoft.com/office/drawing/2014/main" id="{A3090B02-7BC2-AA42-8D66-BC268CE79B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20AE2D1-DF07-2C42-95E1-93B8F8C341C8}"/>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8156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gendefinert oppsett">
    <p:bg>
      <p:bgPr>
        <a:solidFill>
          <a:srgbClr val="65224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58F56-7E4E-9D45-B924-67D785AA73F6}"/>
              </a:ext>
            </a:extLst>
          </p:cNvPr>
          <p:cNvSpPr>
            <a:spLocks noGrp="1"/>
          </p:cNvSpPr>
          <p:nvPr>
            <p:ph type="title"/>
          </p:nvPr>
        </p:nvSpPr>
        <p:spPr/>
        <p:txBody>
          <a:bodyPr/>
          <a:lstStyle>
            <a:lvl1pPr>
              <a:defRPr>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7D6809F3-43C8-C344-BBE7-6331B537CB63}"/>
              </a:ext>
            </a:extLst>
          </p:cNvPr>
          <p:cNvSpPr>
            <a:spLocks noGrp="1"/>
          </p:cNvSpPr>
          <p:nvPr>
            <p:ph type="dt" sz="half" idx="10"/>
          </p:nvPr>
        </p:nvSpPr>
        <p:spPr/>
        <p:txBody>
          <a:bodyPr/>
          <a:lstStyle/>
          <a:p>
            <a:fld id="{FC9CF27A-08D0-3142-BB66-C6E415980495}" type="datetime1">
              <a:rPr lang="nb-NO" smtClean="0"/>
              <a:t>31.01.2025</a:t>
            </a:fld>
            <a:endParaRPr lang="nb-NO" dirty="0"/>
          </a:p>
        </p:txBody>
      </p:sp>
      <p:sp>
        <p:nvSpPr>
          <p:cNvPr id="4" name="Plassholder for bunntekst 3">
            <a:extLst>
              <a:ext uri="{FF2B5EF4-FFF2-40B4-BE49-F238E27FC236}">
                <a16:creationId xmlns:a16="http://schemas.microsoft.com/office/drawing/2014/main" id="{E0DBB73D-1CA7-044B-A09D-D75C3311DF41}"/>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B5949D5A-4012-CF47-9443-FCB65E7572AC}"/>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6" name="Rektangel 5">
            <a:extLst>
              <a:ext uri="{FF2B5EF4-FFF2-40B4-BE49-F238E27FC236}">
                <a16:creationId xmlns:a16="http://schemas.microsoft.com/office/drawing/2014/main" id="{AEC12D53-E41A-CA41-8873-6923F3AC1A84}"/>
              </a:ext>
            </a:extLst>
          </p:cNvPr>
          <p:cNvSpPr/>
          <p:nvPr userDrawn="1"/>
        </p:nvSpPr>
        <p:spPr>
          <a:xfrm>
            <a:off x="0" y="0"/>
            <a:ext cx="2743200" cy="498231"/>
          </a:xfrm>
          <a:prstGeom prst="rect">
            <a:avLst/>
          </a:prstGeom>
          <a:solidFill>
            <a:srgbClr val="65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D8EDA083-1972-9046-841B-DA5DF38D45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230525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gendefinert oppsett">
    <p:bg>
      <p:bgPr>
        <a:solidFill>
          <a:srgbClr val="E30037"/>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67EB5463-A083-6340-B836-C25848B913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466" y="2541758"/>
            <a:ext cx="5767067" cy="887242"/>
          </a:xfrm>
          <a:prstGeom prst="rect">
            <a:avLst/>
          </a:prstGeom>
        </p:spPr>
      </p:pic>
      <p:sp>
        <p:nvSpPr>
          <p:cNvPr id="7" name="Rektangel 6">
            <a:extLst>
              <a:ext uri="{FF2B5EF4-FFF2-40B4-BE49-F238E27FC236}">
                <a16:creationId xmlns:a16="http://schemas.microsoft.com/office/drawing/2014/main" id="{4CE4F8AA-C36C-F543-AC61-90972F051A92}"/>
              </a:ext>
            </a:extLst>
          </p:cNvPr>
          <p:cNvSpPr/>
          <p:nvPr userDrawn="1"/>
        </p:nvSpPr>
        <p:spPr>
          <a:xfrm>
            <a:off x="0" y="0"/>
            <a:ext cx="12192000" cy="1705708"/>
          </a:xfrm>
          <a:prstGeom prst="rect">
            <a:avLst/>
          </a:prstGeom>
          <a:solidFill>
            <a:srgbClr val="E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7804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D0F096-C66D-334D-87C6-32F2573AD423}"/>
              </a:ext>
            </a:extLst>
          </p:cNvPr>
          <p:cNvSpPr>
            <a:spLocks noGrp="1"/>
          </p:cNvSpPr>
          <p:nvPr>
            <p:ph type="title"/>
          </p:nvPr>
        </p:nvSpPr>
        <p:spPr>
          <a:xfrm>
            <a:off x="339635" y="866776"/>
            <a:ext cx="11512729" cy="823912"/>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77AE45A-6521-7E4E-8578-8AD9CFEAEB13}"/>
              </a:ext>
            </a:extLst>
          </p:cNvPr>
          <p:cNvSpPr>
            <a:spLocks noGrp="1"/>
          </p:cNvSpPr>
          <p:nvPr>
            <p:ph type="body" idx="1"/>
          </p:nvPr>
        </p:nvSpPr>
        <p:spPr>
          <a:xfrm>
            <a:off x="339636" y="1681163"/>
            <a:ext cx="56579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AB2A271-39D2-1B4B-882A-67BA17A30A33}"/>
              </a:ext>
            </a:extLst>
          </p:cNvPr>
          <p:cNvSpPr>
            <a:spLocks noGrp="1"/>
          </p:cNvSpPr>
          <p:nvPr>
            <p:ph sz="half" idx="2"/>
          </p:nvPr>
        </p:nvSpPr>
        <p:spPr>
          <a:xfrm>
            <a:off x="339636" y="2505075"/>
            <a:ext cx="56579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913B816-71F2-424F-B3D2-376651B2D7D6}"/>
              </a:ext>
            </a:extLst>
          </p:cNvPr>
          <p:cNvSpPr>
            <a:spLocks noGrp="1"/>
          </p:cNvSpPr>
          <p:nvPr>
            <p:ph type="body" sz="quarter" idx="3"/>
          </p:nvPr>
        </p:nvSpPr>
        <p:spPr>
          <a:xfrm>
            <a:off x="6172199" y="1681163"/>
            <a:ext cx="56579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1E4B2E7-DBD9-724D-950A-8B6264A6A68B}"/>
              </a:ext>
            </a:extLst>
          </p:cNvPr>
          <p:cNvSpPr>
            <a:spLocks noGrp="1"/>
          </p:cNvSpPr>
          <p:nvPr>
            <p:ph sz="quarter" idx="4"/>
          </p:nvPr>
        </p:nvSpPr>
        <p:spPr>
          <a:xfrm>
            <a:off x="6172199" y="2505075"/>
            <a:ext cx="5657939"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EE4936-C473-2240-9484-D2103CB89B78}"/>
              </a:ext>
            </a:extLst>
          </p:cNvPr>
          <p:cNvSpPr>
            <a:spLocks noGrp="1"/>
          </p:cNvSpPr>
          <p:nvPr>
            <p:ph type="dt" sz="half" idx="10"/>
          </p:nvPr>
        </p:nvSpPr>
        <p:spPr/>
        <p:txBody>
          <a:bodyPr/>
          <a:lstStyle/>
          <a:p>
            <a:fld id="{A91E3E90-F1E9-A34A-A897-E105D09141AB}" type="datetime1">
              <a:rPr lang="nb-NO" smtClean="0"/>
              <a:t>31.01.2025</a:t>
            </a:fld>
            <a:endParaRPr lang="nb-NO"/>
          </a:p>
        </p:txBody>
      </p:sp>
      <p:sp>
        <p:nvSpPr>
          <p:cNvPr id="8" name="Plassholder for bunntekst 7">
            <a:extLst>
              <a:ext uri="{FF2B5EF4-FFF2-40B4-BE49-F238E27FC236}">
                <a16:creationId xmlns:a16="http://schemas.microsoft.com/office/drawing/2014/main" id="{5600FDE8-8378-D343-A85B-3B323B8774B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6BF68C1-82FC-D34C-9FF4-14E4CAF7015C}"/>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68750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04203F-B704-A944-AE61-7DAE9AEAA4D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6694ABD-2359-6346-84BD-E1C4A2CA4A7F}"/>
              </a:ext>
            </a:extLst>
          </p:cNvPr>
          <p:cNvSpPr>
            <a:spLocks noGrp="1"/>
          </p:cNvSpPr>
          <p:nvPr>
            <p:ph type="dt" sz="half" idx="10"/>
          </p:nvPr>
        </p:nvSpPr>
        <p:spPr/>
        <p:txBody>
          <a:bodyPr/>
          <a:lstStyle/>
          <a:p>
            <a:fld id="{34042BC1-E019-444B-95A3-075E8BD6539E}" type="datetime1">
              <a:rPr lang="nb-NO" smtClean="0"/>
              <a:t>31.01.2025</a:t>
            </a:fld>
            <a:endParaRPr lang="nb-NO"/>
          </a:p>
        </p:txBody>
      </p:sp>
      <p:sp>
        <p:nvSpPr>
          <p:cNvPr id="4" name="Plassholder for bunntekst 3">
            <a:extLst>
              <a:ext uri="{FF2B5EF4-FFF2-40B4-BE49-F238E27FC236}">
                <a16:creationId xmlns:a16="http://schemas.microsoft.com/office/drawing/2014/main" id="{D5931726-69FB-8943-B8DF-FC5233C3D9D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42D1CCC-32D5-F941-8159-0F688183A93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031741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DD8552-733F-EC4B-8960-E860B7F94F46}"/>
              </a:ext>
            </a:extLst>
          </p:cNvPr>
          <p:cNvSpPr>
            <a:spLocks noGrp="1"/>
          </p:cNvSpPr>
          <p:nvPr>
            <p:ph type="dt" sz="half" idx="10"/>
          </p:nvPr>
        </p:nvSpPr>
        <p:spPr/>
        <p:txBody>
          <a:bodyPr/>
          <a:lstStyle/>
          <a:p>
            <a:fld id="{0793A672-D089-D449-85B2-C7C14A57CD4E}" type="datetime1">
              <a:rPr lang="nb-NO" smtClean="0"/>
              <a:t>31.01.2025</a:t>
            </a:fld>
            <a:endParaRPr lang="nb-NO"/>
          </a:p>
        </p:txBody>
      </p:sp>
      <p:sp>
        <p:nvSpPr>
          <p:cNvPr id="3" name="Plassholder for bunntekst 2">
            <a:extLst>
              <a:ext uri="{FF2B5EF4-FFF2-40B4-BE49-F238E27FC236}">
                <a16:creationId xmlns:a16="http://schemas.microsoft.com/office/drawing/2014/main" id="{C05C0A64-282B-C345-A1C9-42471A5255C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06153E8-AAA3-CF4A-B4C9-BB6407C537A2}"/>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75183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7C949F-FD00-DE47-B673-96D672C31D02}"/>
              </a:ext>
            </a:extLst>
          </p:cNvPr>
          <p:cNvSpPr>
            <a:spLocks noGrp="1"/>
          </p:cNvSpPr>
          <p:nvPr>
            <p:ph type="title"/>
          </p:nvPr>
        </p:nvSpPr>
        <p:spPr>
          <a:xfrm>
            <a:off x="839788" y="987424"/>
            <a:ext cx="3932237" cy="1069975"/>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7DF3A00-A921-2C4B-B930-4C2F98038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62BA1E-BF73-C14D-9288-F53B79D00576}"/>
              </a:ext>
            </a:extLst>
          </p:cNvPr>
          <p:cNvSpPr>
            <a:spLocks noGrp="1"/>
          </p:cNvSpPr>
          <p:nvPr>
            <p:ph type="body" sz="half" idx="2"/>
          </p:nvPr>
        </p:nvSpPr>
        <p:spPr>
          <a:xfrm>
            <a:off x="839788" y="2552698"/>
            <a:ext cx="3932237" cy="33162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
        <p:nvSpPr>
          <p:cNvPr id="5" name="Plassholder for dato 4">
            <a:extLst>
              <a:ext uri="{FF2B5EF4-FFF2-40B4-BE49-F238E27FC236}">
                <a16:creationId xmlns:a16="http://schemas.microsoft.com/office/drawing/2014/main" id="{D98DF495-16F1-834B-AE8E-7C623927D2BE}"/>
              </a:ext>
            </a:extLst>
          </p:cNvPr>
          <p:cNvSpPr>
            <a:spLocks noGrp="1"/>
          </p:cNvSpPr>
          <p:nvPr>
            <p:ph type="dt" sz="half" idx="10"/>
          </p:nvPr>
        </p:nvSpPr>
        <p:spPr/>
        <p:txBody>
          <a:bodyPr/>
          <a:lstStyle/>
          <a:p>
            <a:fld id="{1E4F7FCC-1AD0-7B4E-90F4-4EECAC6193E4}" type="datetime1">
              <a:rPr lang="nb-NO" smtClean="0"/>
              <a:t>31.01.2025</a:t>
            </a:fld>
            <a:endParaRPr lang="nb-NO"/>
          </a:p>
        </p:txBody>
      </p:sp>
      <p:sp>
        <p:nvSpPr>
          <p:cNvPr id="6" name="Plassholder for bunntekst 5">
            <a:extLst>
              <a:ext uri="{FF2B5EF4-FFF2-40B4-BE49-F238E27FC236}">
                <a16:creationId xmlns:a16="http://schemas.microsoft.com/office/drawing/2014/main" id="{50C46786-DA4D-EA4F-84FD-6CBDE6500C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FE0564E-10CD-2F44-AB12-95C21D5ED0A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788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54692-23B1-734B-BE97-E41FD37BD580}"/>
              </a:ext>
            </a:extLst>
          </p:cNvPr>
          <p:cNvSpPr>
            <a:spLocks noGrp="1"/>
          </p:cNvSpPr>
          <p:nvPr>
            <p:ph type="title"/>
          </p:nvPr>
        </p:nvSpPr>
        <p:spPr>
          <a:xfrm>
            <a:off x="339635" y="756745"/>
            <a:ext cx="3932237" cy="1600200"/>
          </a:xfrm>
        </p:spPr>
        <p:txBody>
          <a:bodyPr anchor="b"/>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19B6710D-2F2A-D648-AD2E-6FD6E4D28492}"/>
              </a:ext>
            </a:extLst>
          </p:cNvPr>
          <p:cNvSpPr>
            <a:spLocks noGrp="1"/>
          </p:cNvSpPr>
          <p:nvPr>
            <p:ph type="pic" idx="1"/>
          </p:nvPr>
        </p:nvSpPr>
        <p:spPr>
          <a:xfrm>
            <a:off x="5183188" y="756745"/>
            <a:ext cx="6669176"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D2659F-C516-5C44-8CCC-562514E570C0}"/>
              </a:ext>
            </a:extLst>
          </p:cNvPr>
          <p:cNvSpPr>
            <a:spLocks noGrp="1"/>
          </p:cNvSpPr>
          <p:nvPr>
            <p:ph type="body" sz="half" idx="2"/>
          </p:nvPr>
        </p:nvSpPr>
        <p:spPr>
          <a:xfrm>
            <a:off x="339635" y="235694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60480AC-64CB-954B-AEBD-188BD89EC994}"/>
              </a:ext>
            </a:extLst>
          </p:cNvPr>
          <p:cNvSpPr>
            <a:spLocks noGrp="1"/>
          </p:cNvSpPr>
          <p:nvPr>
            <p:ph type="dt" sz="half" idx="10"/>
          </p:nvPr>
        </p:nvSpPr>
        <p:spPr/>
        <p:txBody>
          <a:bodyPr/>
          <a:lstStyle/>
          <a:p>
            <a:fld id="{8175C3E6-08B6-7E41-94A7-FE3A60B05740}" type="datetime1">
              <a:rPr lang="nb-NO" smtClean="0"/>
              <a:t>31.01.2025</a:t>
            </a:fld>
            <a:endParaRPr lang="nb-NO"/>
          </a:p>
        </p:txBody>
      </p:sp>
      <p:sp>
        <p:nvSpPr>
          <p:cNvPr id="6" name="Plassholder for bunntekst 5">
            <a:extLst>
              <a:ext uri="{FF2B5EF4-FFF2-40B4-BE49-F238E27FC236}">
                <a16:creationId xmlns:a16="http://schemas.microsoft.com/office/drawing/2014/main" id="{1E7E650C-2050-0945-BC90-FE8ABEF2274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91BD08-324A-C24B-A886-D505057D8400}"/>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409622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3E95A-C5B7-BE4A-B586-68457DC62F1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52A7C09-9462-1A44-9F21-C11FF879A64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AA13EE-2AFC-3E42-A05C-1DB26766C139}"/>
              </a:ext>
            </a:extLst>
          </p:cNvPr>
          <p:cNvSpPr>
            <a:spLocks noGrp="1"/>
          </p:cNvSpPr>
          <p:nvPr>
            <p:ph type="dt" sz="half" idx="10"/>
          </p:nvPr>
        </p:nvSpPr>
        <p:spPr/>
        <p:txBody>
          <a:bodyPr/>
          <a:lstStyle/>
          <a:p>
            <a:fld id="{72EF43B7-0B59-FD46-863D-F0B119ECEAE8}" type="datetime1">
              <a:rPr lang="nb-NO" smtClean="0"/>
              <a:t>31.01.2025</a:t>
            </a:fld>
            <a:endParaRPr lang="nb-NO"/>
          </a:p>
        </p:txBody>
      </p:sp>
      <p:sp>
        <p:nvSpPr>
          <p:cNvPr id="5" name="Plassholder for bunntekst 4">
            <a:extLst>
              <a:ext uri="{FF2B5EF4-FFF2-40B4-BE49-F238E27FC236}">
                <a16:creationId xmlns:a16="http://schemas.microsoft.com/office/drawing/2014/main" id="{7EF715DB-E082-C041-94E6-9A2B6A40A1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9A37C1-61E7-C343-BF1E-CB6DF5DC2FD7}"/>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282472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0BA365B-DBC0-BB46-A735-D7FA53B6E6C1}"/>
              </a:ext>
            </a:extLst>
          </p:cNvPr>
          <p:cNvSpPr>
            <a:spLocks noGrp="1"/>
          </p:cNvSpPr>
          <p:nvPr>
            <p:ph type="title" orient="vert"/>
          </p:nvPr>
        </p:nvSpPr>
        <p:spPr>
          <a:xfrm>
            <a:off x="8724900" y="1002321"/>
            <a:ext cx="3127464" cy="5174641"/>
          </a:xfrm>
        </p:spPr>
        <p:txBody>
          <a:bodyPr vert="eaVert"/>
          <a:lstStyle/>
          <a:p>
            <a:r>
              <a:rPr lang="nb-NO" dirty="0"/>
              <a:t>Klikk for å redigere tittelstil</a:t>
            </a:r>
          </a:p>
        </p:txBody>
      </p:sp>
      <p:sp>
        <p:nvSpPr>
          <p:cNvPr id="3" name="Plassholder for loddrett tekst 2">
            <a:extLst>
              <a:ext uri="{FF2B5EF4-FFF2-40B4-BE49-F238E27FC236}">
                <a16:creationId xmlns:a16="http://schemas.microsoft.com/office/drawing/2014/main" id="{0AB99CDB-74A9-1D4E-A979-EA08869DC005}"/>
              </a:ext>
            </a:extLst>
          </p:cNvPr>
          <p:cNvSpPr>
            <a:spLocks noGrp="1"/>
          </p:cNvSpPr>
          <p:nvPr>
            <p:ph type="body" orient="vert" idx="1"/>
          </p:nvPr>
        </p:nvSpPr>
        <p:spPr>
          <a:xfrm>
            <a:off x="339635" y="1002323"/>
            <a:ext cx="8232865" cy="517464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4B6B491-C559-E645-A10D-F276E69D6050}"/>
              </a:ext>
            </a:extLst>
          </p:cNvPr>
          <p:cNvSpPr>
            <a:spLocks noGrp="1"/>
          </p:cNvSpPr>
          <p:nvPr>
            <p:ph type="dt" sz="half" idx="10"/>
          </p:nvPr>
        </p:nvSpPr>
        <p:spPr/>
        <p:txBody>
          <a:bodyPr/>
          <a:lstStyle/>
          <a:p>
            <a:fld id="{EFC6C684-9CC0-2141-9C9A-658B433B132F}" type="datetime1">
              <a:rPr lang="nb-NO" smtClean="0"/>
              <a:t>31.01.2025</a:t>
            </a:fld>
            <a:endParaRPr lang="nb-NO"/>
          </a:p>
        </p:txBody>
      </p:sp>
      <p:sp>
        <p:nvSpPr>
          <p:cNvPr id="5" name="Plassholder for bunntekst 4">
            <a:extLst>
              <a:ext uri="{FF2B5EF4-FFF2-40B4-BE49-F238E27FC236}">
                <a16:creationId xmlns:a16="http://schemas.microsoft.com/office/drawing/2014/main" id="{C81B0B0A-264E-BE4A-863A-13EC520700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2B9333-A8CB-FC4D-9654-65C05C739D74}"/>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59030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2CBDD-54B3-9F4B-B40B-C55A51C0F8A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B5D72BE-6F5E-C444-83CD-94B2A119561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D147394-42E7-BD4D-B549-3E3BB17472CF}"/>
              </a:ext>
            </a:extLst>
          </p:cNvPr>
          <p:cNvSpPr>
            <a:spLocks noGrp="1"/>
          </p:cNvSpPr>
          <p:nvPr>
            <p:ph type="dt" sz="half" idx="10"/>
          </p:nvPr>
        </p:nvSpPr>
        <p:spPr/>
        <p:txBody>
          <a:bodyPr/>
          <a:lstStyle/>
          <a:p>
            <a:fld id="{997B766A-F25F-E24B-B899-5F03BB77AD5C}" type="datetime1">
              <a:rPr lang="nb-NO" smtClean="0"/>
              <a:t>31.01.2025</a:t>
            </a:fld>
            <a:endParaRPr lang="nb-NO"/>
          </a:p>
        </p:txBody>
      </p:sp>
      <p:sp>
        <p:nvSpPr>
          <p:cNvPr id="5" name="Plassholder for bunntekst 4">
            <a:extLst>
              <a:ext uri="{FF2B5EF4-FFF2-40B4-BE49-F238E27FC236}">
                <a16:creationId xmlns:a16="http://schemas.microsoft.com/office/drawing/2014/main" id="{0F155B1B-CBB9-DD46-8B61-216A8C99B26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BB20117-648C-954A-B555-9F2CF7E1CD4B}"/>
              </a:ext>
            </a:extLst>
          </p:cNvPr>
          <p:cNvSpPr>
            <a:spLocks noGrp="1"/>
          </p:cNvSpPr>
          <p:nvPr>
            <p:ph type="sldNum" sz="quarter" idx="12"/>
          </p:nvPr>
        </p:nvSpPr>
        <p:spPr/>
        <p:txBody>
          <a:bodyPr/>
          <a:lstStyle/>
          <a:p>
            <a:fld id="{C8EDFA78-452A-7740-987D-25380A611A09}" type="slidenum">
              <a:rPr lang="nb-NO" smtClean="0"/>
              <a:t>‹#›</a:t>
            </a:fld>
            <a:endParaRPr lang="nb-NO"/>
          </a:p>
        </p:txBody>
      </p:sp>
      <p:pic>
        <p:nvPicPr>
          <p:cNvPr id="7" name="Bilde 6" descr="Et bilde som inneholder Grafikk, rød&#10;&#10;KI-generert innhold kan være feil.">
            <a:extLst>
              <a:ext uri="{FF2B5EF4-FFF2-40B4-BE49-F238E27FC236}">
                <a16:creationId xmlns:a16="http://schemas.microsoft.com/office/drawing/2014/main" id="{95CB812B-B38A-D3E2-6374-9DE3DC2F97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9634" y="330199"/>
            <a:ext cx="1788586" cy="275167"/>
          </a:xfrm>
          <a:prstGeom prst="rect">
            <a:avLst/>
          </a:prstGeom>
        </p:spPr>
      </p:pic>
    </p:spTree>
    <p:extLst>
      <p:ext uri="{BB962C8B-B14F-4D97-AF65-F5344CB8AC3E}">
        <p14:creationId xmlns:p14="http://schemas.microsoft.com/office/powerpoint/2010/main" val="367229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rgbClr val="F1E6D2"/>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A64341A-B339-4CD2-CFAD-08748647AC85}"/>
              </a:ext>
            </a:extLst>
          </p:cNvPr>
          <p:cNvSpPr/>
          <p:nvPr userDrawn="1"/>
        </p:nvSpPr>
        <p:spPr>
          <a:xfrm>
            <a:off x="9643533" y="5748867"/>
            <a:ext cx="2548467" cy="1109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7" descr="Et bilde som inneholder Grafikk, rød&#10;&#10;KI-generert innhold kan være feil.">
            <a:extLst>
              <a:ext uri="{FF2B5EF4-FFF2-40B4-BE49-F238E27FC236}">
                <a16:creationId xmlns:a16="http://schemas.microsoft.com/office/drawing/2014/main" id="{8ADE6DEB-E5D0-9F33-EF81-EA45F8C8F3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3473" y="6019821"/>
            <a:ext cx="1788586" cy="275167"/>
          </a:xfrm>
          <a:prstGeom prst="rect">
            <a:avLst/>
          </a:prstGeom>
        </p:spPr>
      </p:pic>
      <p:pic>
        <p:nvPicPr>
          <p:cNvPr id="12" name="Bilde 11" descr="Et bilde som inneholder Font, Grafikk, logo, grafisk design&#10;&#10;KI-generert innhold kan være feil.">
            <a:extLst>
              <a:ext uri="{FF2B5EF4-FFF2-40B4-BE49-F238E27FC236}">
                <a16:creationId xmlns:a16="http://schemas.microsoft.com/office/drawing/2014/main" id="{439AFF29-D360-ED9A-0211-09CBE181CEF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14462" y="524912"/>
            <a:ext cx="1788587" cy="1358992"/>
          </a:xfrm>
          <a:prstGeom prst="rect">
            <a:avLst/>
          </a:prstGeom>
        </p:spPr>
      </p:pic>
      <p:sp>
        <p:nvSpPr>
          <p:cNvPr id="14" name="TekstSylinder 13">
            <a:extLst>
              <a:ext uri="{FF2B5EF4-FFF2-40B4-BE49-F238E27FC236}">
                <a16:creationId xmlns:a16="http://schemas.microsoft.com/office/drawing/2014/main" id="{D0207B9A-29EE-4A72-BFAA-93F38A8E81A0}"/>
              </a:ext>
            </a:extLst>
          </p:cNvPr>
          <p:cNvSpPr txBox="1"/>
          <p:nvPr userDrawn="1"/>
        </p:nvSpPr>
        <p:spPr>
          <a:xfrm>
            <a:off x="10345333" y="6278032"/>
            <a:ext cx="1144865" cy="276999"/>
          </a:xfrm>
          <a:prstGeom prst="rect">
            <a:avLst/>
          </a:prstGeom>
          <a:noFill/>
        </p:spPr>
        <p:txBody>
          <a:bodyPr wrap="none" rtlCol="0">
            <a:spAutoFit/>
          </a:bodyPr>
          <a:lstStyle/>
          <a:p>
            <a:r>
              <a:rPr lang="nb-NO" sz="1200" dirty="0" err="1"/>
              <a:t>bibeldagen.no</a:t>
            </a:r>
            <a:endParaRPr lang="nb-NO" sz="1200" dirty="0"/>
          </a:p>
        </p:txBody>
      </p:sp>
    </p:spTree>
    <p:extLst>
      <p:ext uri="{BB962C8B-B14F-4D97-AF65-F5344CB8AC3E}">
        <p14:creationId xmlns:p14="http://schemas.microsoft.com/office/powerpoint/2010/main" val="321373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EB365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BE62A-BF6E-A447-9B75-2204BABD55B7}"/>
              </a:ext>
            </a:extLst>
          </p:cNvPr>
          <p:cNvSpPr>
            <a:spLocks noGrp="1"/>
          </p:cNvSpPr>
          <p:nvPr>
            <p:ph type="title"/>
          </p:nvPr>
        </p:nvSpPr>
        <p:spPr>
          <a:xfrm>
            <a:off x="838200" y="2119745"/>
            <a:ext cx="10515600" cy="3574473"/>
          </a:xfrm>
        </p:spPr>
        <p:txBody>
          <a:bodyPr anchor="t" anchorCtr="0"/>
          <a:lstStyle>
            <a:lvl1pPr>
              <a:defRPr b="0">
                <a:solidFill>
                  <a:schemeClr val="bg1"/>
                </a:solidFill>
              </a:defRPr>
            </a:lvl1pPr>
          </a:lstStyle>
          <a:p>
            <a:r>
              <a:rPr lang="nb-NO" dirty="0"/>
              <a:t>Klikk for å redigere tittelstil</a:t>
            </a:r>
          </a:p>
        </p:txBody>
      </p:sp>
      <p:sp>
        <p:nvSpPr>
          <p:cNvPr id="3" name="Plassholder for dato 2">
            <a:extLst>
              <a:ext uri="{FF2B5EF4-FFF2-40B4-BE49-F238E27FC236}">
                <a16:creationId xmlns:a16="http://schemas.microsoft.com/office/drawing/2014/main" id="{9E64453A-F673-7F4E-94B8-1D42476E1A06}"/>
              </a:ext>
            </a:extLst>
          </p:cNvPr>
          <p:cNvSpPr>
            <a:spLocks noGrp="1"/>
          </p:cNvSpPr>
          <p:nvPr>
            <p:ph type="dt" sz="half" idx="10"/>
          </p:nvPr>
        </p:nvSpPr>
        <p:spPr/>
        <p:txBody>
          <a:bodyPr/>
          <a:lstStyle/>
          <a:p>
            <a:fld id="{8E986F08-6546-3741-AB47-4D8584A50E00}" type="datetime1">
              <a:rPr lang="nb-NO" smtClean="0"/>
              <a:t>31.01.2025</a:t>
            </a:fld>
            <a:endParaRPr lang="nb-NO" dirty="0"/>
          </a:p>
        </p:txBody>
      </p:sp>
      <p:sp>
        <p:nvSpPr>
          <p:cNvPr id="4" name="Plassholder for bunntekst 3">
            <a:extLst>
              <a:ext uri="{FF2B5EF4-FFF2-40B4-BE49-F238E27FC236}">
                <a16:creationId xmlns:a16="http://schemas.microsoft.com/office/drawing/2014/main" id="{1C56D162-3184-BB46-8126-0E8015FBFDA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F141B814-1BF1-E447-9EFE-598422323AB6}"/>
              </a:ext>
            </a:extLst>
          </p:cNvPr>
          <p:cNvSpPr>
            <a:spLocks noGrp="1"/>
          </p:cNvSpPr>
          <p:nvPr>
            <p:ph type="sldNum" sz="quarter" idx="12"/>
          </p:nvPr>
        </p:nvSpPr>
        <p:spPr/>
        <p:txBody>
          <a:bodyPr/>
          <a:lstStyle>
            <a:lvl1pPr>
              <a:defRPr>
                <a:solidFill>
                  <a:schemeClr val="bg1"/>
                </a:solidFill>
              </a:defRPr>
            </a:lvl1pPr>
          </a:lstStyle>
          <a:p>
            <a:fld id="{C8EDFA78-452A-7740-987D-25380A611A09}" type="slidenum">
              <a:rPr lang="nb-NO" smtClean="0"/>
              <a:pPr/>
              <a:t>‹#›</a:t>
            </a:fld>
            <a:endParaRPr lang="nb-NO" dirty="0"/>
          </a:p>
        </p:txBody>
      </p:sp>
      <p:sp>
        <p:nvSpPr>
          <p:cNvPr id="10" name="Rektangel 9">
            <a:extLst>
              <a:ext uri="{FF2B5EF4-FFF2-40B4-BE49-F238E27FC236}">
                <a16:creationId xmlns:a16="http://schemas.microsoft.com/office/drawing/2014/main" id="{389B0E5B-A392-CE42-8E39-D400ED4B8C34}"/>
              </a:ext>
            </a:extLst>
          </p:cNvPr>
          <p:cNvSpPr/>
          <p:nvPr userDrawn="1"/>
        </p:nvSpPr>
        <p:spPr>
          <a:xfrm>
            <a:off x="0" y="0"/>
            <a:ext cx="2743200" cy="498231"/>
          </a:xfrm>
          <a:prstGeom prst="rect">
            <a:avLst/>
          </a:prstGeom>
          <a:solidFill>
            <a:srgbClr val="EB3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8">
            <a:extLst>
              <a:ext uri="{FF2B5EF4-FFF2-40B4-BE49-F238E27FC236}">
                <a16:creationId xmlns:a16="http://schemas.microsoft.com/office/drawing/2014/main" id="{5342A75B-CA29-D549-B34C-04150FD97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3390" y="261620"/>
            <a:ext cx="1537970" cy="236611"/>
          </a:xfrm>
          <a:prstGeom prst="rect">
            <a:avLst/>
          </a:prstGeom>
        </p:spPr>
      </p:pic>
    </p:spTree>
    <p:extLst>
      <p:ext uri="{BB962C8B-B14F-4D97-AF65-F5344CB8AC3E}">
        <p14:creationId xmlns:p14="http://schemas.microsoft.com/office/powerpoint/2010/main" val="331413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ACFF54-8942-3343-B000-AD369D83D18F}"/>
              </a:ext>
            </a:extLst>
          </p:cNvPr>
          <p:cNvSpPr>
            <a:spLocks noGrp="1"/>
          </p:cNvSpPr>
          <p:nvPr>
            <p:ph type="title"/>
          </p:nvPr>
        </p:nvSpPr>
        <p:spPr>
          <a:xfrm>
            <a:off x="1705639" y="2569172"/>
            <a:ext cx="8528608" cy="792054"/>
          </a:xfrm>
        </p:spPr>
        <p:txBody>
          <a:bodyPr/>
          <a:lstStyle/>
          <a:p>
            <a:r>
              <a:rPr lang="nb-NO" dirty="0"/>
              <a:t>Klikk for å redigere tittelstil</a:t>
            </a:r>
          </a:p>
        </p:txBody>
      </p:sp>
      <p:sp>
        <p:nvSpPr>
          <p:cNvPr id="3" name="Plassholder for dato 2">
            <a:extLst>
              <a:ext uri="{FF2B5EF4-FFF2-40B4-BE49-F238E27FC236}">
                <a16:creationId xmlns:a16="http://schemas.microsoft.com/office/drawing/2014/main" id="{77F7640C-8163-5C48-9898-4960894F006D}"/>
              </a:ext>
            </a:extLst>
          </p:cNvPr>
          <p:cNvSpPr>
            <a:spLocks noGrp="1"/>
          </p:cNvSpPr>
          <p:nvPr>
            <p:ph type="dt" sz="half" idx="10"/>
          </p:nvPr>
        </p:nvSpPr>
        <p:spPr/>
        <p:txBody>
          <a:bodyPr/>
          <a:lstStyle/>
          <a:p>
            <a:fld id="{6A3598F4-5983-984D-A1E7-76DE20CD8C7B}" type="datetime1">
              <a:rPr lang="nb-NO" smtClean="0"/>
              <a:t>31.01.2025</a:t>
            </a:fld>
            <a:endParaRPr lang="nb-NO" dirty="0"/>
          </a:p>
        </p:txBody>
      </p:sp>
      <p:sp>
        <p:nvSpPr>
          <p:cNvPr id="4" name="Plassholder for bunntekst 3">
            <a:extLst>
              <a:ext uri="{FF2B5EF4-FFF2-40B4-BE49-F238E27FC236}">
                <a16:creationId xmlns:a16="http://schemas.microsoft.com/office/drawing/2014/main" id="{20538E70-5DB2-F74A-B51F-B02D353C37F2}"/>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6540F712-7F90-F146-ADAD-8BE4B326D09E}"/>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10" name="Plassholder for tekst 9">
            <a:extLst>
              <a:ext uri="{FF2B5EF4-FFF2-40B4-BE49-F238E27FC236}">
                <a16:creationId xmlns:a16="http://schemas.microsoft.com/office/drawing/2014/main" id="{AD7934D1-6BC1-1847-8A43-F8519B853AF2}"/>
              </a:ext>
            </a:extLst>
          </p:cNvPr>
          <p:cNvSpPr>
            <a:spLocks noGrp="1"/>
          </p:cNvSpPr>
          <p:nvPr>
            <p:ph type="body" sz="quarter" idx="13" hasCustomPrompt="1"/>
          </p:nvPr>
        </p:nvSpPr>
        <p:spPr>
          <a:xfrm>
            <a:off x="1705707" y="3429000"/>
            <a:ext cx="8528475" cy="1389063"/>
          </a:xfrm>
        </p:spPr>
        <p:txBody>
          <a:bodyPr/>
          <a:lstStyle>
            <a:lvl1pPr marL="0" indent="0">
              <a:buNone/>
              <a:defRPr>
                <a:solidFill>
                  <a:srgbClr val="C9A46F"/>
                </a:solidFill>
              </a:defRPr>
            </a:lvl1pPr>
          </a:lstStyle>
          <a:p>
            <a:pPr lvl="0"/>
            <a:r>
              <a:rPr lang="nb-NO" dirty="0"/>
              <a:t>– Klikk for å redigere tekststiler i malen</a:t>
            </a:r>
          </a:p>
        </p:txBody>
      </p:sp>
      <p:pic>
        <p:nvPicPr>
          <p:cNvPr id="6" name="Bilde 5" descr="Et bilde som inneholder Grafikk, rød&#10;&#10;KI-generert innhold kan være feil.">
            <a:extLst>
              <a:ext uri="{FF2B5EF4-FFF2-40B4-BE49-F238E27FC236}">
                <a16:creationId xmlns:a16="http://schemas.microsoft.com/office/drawing/2014/main" id="{7788C9D8-5DD5-7172-A84B-8ADD2087E9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9635" y="253998"/>
            <a:ext cx="1788586" cy="275167"/>
          </a:xfrm>
          <a:prstGeom prst="rect">
            <a:avLst/>
          </a:prstGeom>
        </p:spPr>
      </p:pic>
    </p:spTree>
    <p:extLst>
      <p:ext uri="{BB962C8B-B14F-4D97-AF65-F5344CB8AC3E}">
        <p14:creationId xmlns:p14="http://schemas.microsoft.com/office/powerpoint/2010/main" val="170066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FE8310F-1D75-6F4A-AC90-B0C14B537F84}"/>
              </a:ext>
            </a:extLst>
          </p:cNvPr>
          <p:cNvSpPr>
            <a:spLocks noGrp="1"/>
          </p:cNvSpPr>
          <p:nvPr>
            <p:ph type="dt" sz="half" idx="10"/>
          </p:nvPr>
        </p:nvSpPr>
        <p:spPr/>
        <p:txBody>
          <a:bodyPr/>
          <a:lstStyle/>
          <a:p>
            <a:fld id="{9861BD87-C53B-C549-928C-73B42FA39F70}" type="datetime1">
              <a:rPr lang="nb-NO" smtClean="0"/>
              <a:t>31.01.2025</a:t>
            </a:fld>
            <a:endParaRPr lang="nb-NO" dirty="0"/>
          </a:p>
        </p:txBody>
      </p:sp>
      <p:sp>
        <p:nvSpPr>
          <p:cNvPr id="4" name="Plassholder for bunntekst 3">
            <a:extLst>
              <a:ext uri="{FF2B5EF4-FFF2-40B4-BE49-F238E27FC236}">
                <a16:creationId xmlns:a16="http://schemas.microsoft.com/office/drawing/2014/main" id="{921A0C4B-C33E-8249-8A1E-D74F21FBF86A}"/>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5B46835E-D85F-834B-BAEF-A96172E55A72}"/>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8" name="Plassholder for innhold 2">
            <a:extLst>
              <a:ext uri="{FF2B5EF4-FFF2-40B4-BE49-F238E27FC236}">
                <a16:creationId xmlns:a16="http://schemas.microsoft.com/office/drawing/2014/main" id="{93874818-3EC2-FF40-A2CE-1F0DF2CB67D2}"/>
              </a:ext>
            </a:extLst>
          </p:cNvPr>
          <p:cNvSpPr>
            <a:spLocks noGrp="1"/>
          </p:cNvSpPr>
          <p:nvPr>
            <p:ph idx="1"/>
          </p:nvPr>
        </p:nvSpPr>
        <p:spPr>
          <a:xfrm>
            <a:off x="339634" y="819807"/>
            <a:ext cx="11512729" cy="5357156"/>
          </a:xfrm>
        </p:spPr>
        <p:txBody>
          <a:bodyPr/>
          <a:lstStyle>
            <a:lvl1pPr marL="0" indent="0">
              <a:buNone/>
              <a:defRPr/>
            </a:lvl1pPr>
          </a:lstStyle>
          <a:p>
            <a:pPr lvl="0"/>
            <a:endParaRPr lang="nb-NO" dirty="0"/>
          </a:p>
        </p:txBody>
      </p:sp>
    </p:spTree>
    <p:extLst>
      <p:ext uri="{BB962C8B-B14F-4D97-AF65-F5344CB8AC3E}">
        <p14:creationId xmlns:p14="http://schemas.microsoft.com/office/powerpoint/2010/main" val="99954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BCF8EC-57F5-4045-B1E2-FF37DEB3652D}"/>
              </a:ext>
            </a:extLst>
          </p:cNvPr>
          <p:cNvSpPr>
            <a:spLocks noGrp="1"/>
          </p:cNvSpPr>
          <p:nvPr>
            <p:ph type="title" hasCustomPrompt="1"/>
          </p:nvPr>
        </p:nvSpPr>
        <p:spPr/>
        <p:txBody>
          <a:bodyPr/>
          <a:lstStyle/>
          <a:p>
            <a:r>
              <a:rPr lang="nb-NO" dirty="0"/>
              <a:t>Grafer for statistikk</a:t>
            </a:r>
          </a:p>
        </p:txBody>
      </p:sp>
      <p:sp>
        <p:nvSpPr>
          <p:cNvPr id="3" name="Plassholder for dato 2">
            <a:extLst>
              <a:ext uri="{FF2B5EF4-FFF2-40B4-BE49-F238E27FC236}">
                <a16:creationId xmlns:a16="http://schemas.microsoft.com/office/drawing/2014/main" id="{1E2D9CEF-515D-824E-A47B-DEF216292AF9}"/>
              </a:ext>
            </a:extLst>
          </p:cNvPr>
          <p:cNvSpPr>
            <a:spLocks noGrp="1"/>
          </p:cNvSpPr>
          <p:nvPr>
            <p:ph type="dt" sz="half" idx="10"/>
          </p:nvPr>
        </p:nvSpPr>
        <p:spPr/>
        <p:txBody>
          <a:bodyPr/>
          <a:lstStyle/>
          <a:p>
            <a:fld id="{E8321F47-7420-2B4A-8BDA-23708873AFD9}" type="datetime1">
              <a:rPr lang="nb-NO" smtClean="0"/>
              <a:t>31.01.2025</a:t>
            </a:fld>
            <a:endParaRPr lang="nb-NO" dirty="0"/>
          </a:p>
        </p:txBody>
      </p:sp>
      <p:sp>
        <p:nvSpPr>
          <p:cNvPr id="4" name="Plassholder for bunntekst 3">
            <a:extLst>
              <a:ext uri="{FF2B5EF4-FFF2-40B4-BE49-F238E27FC236}">
                <a16:creationId xmlns:a16="http://schemas.microsoft.com/office/drawing/2014/main" id="{9CED671D-E08C-9641-B6B0-8CF8F9926CFB}"/>
              </a:ext>
            </a:extLst>
          </p:cNvPr>
          <p:cNvSpPr>
            <a:spLocks noGrp="1"/>
          </p:cNvSpPr>
          <p:nvPr>
            <p:ph type="ftr" sz="quarter" idx="11"/>
          </p:nvPr>
        </p:nvSpPr>
        <p:spPr/>
        <p:txBody>
          <a:bodyPr/>
          <a:lstStyle/>
          <a:p>
            <a:r>
              <a:rPr lang="nb-NO" dirty="0"/>
              <a:t>Bunntekst</a:t>
            </a:r>
          </a:p>
        </p:txBody>
      </p:sp>
      <p:sp>
        <p:nvSpPr>
          <p:cNvPr id="5" name="Plassholder for lysbildenummer 4">
            <a:extLst>
              <a:ext uri="{FF2B5EF4-FFF2-40B4-BE49-F238E27FC236}">
                <a16:creationId xmlns:a16="http://schemas.microsoft.com/office/drawing/2014/main" id="{8B62DBF9-1E20-DC4F-B81C-43793AC3405B}"/>
              </a:ext>
            </a:extLst>
          </p:cNvPr>
          <p:cNvSpPr>
            <a:spLocks noGrp="1"/>
          </p:cNvSpPr>
          <p:nvPr>
            <p:ph type="sldNum" sz="quarter" idx="12"/>
          </p:nvPr>
        </p:nvSpPr>
        <p:spPr/>
        <p:txBody>
          <a:bodyPr/>
          <a:lstStyle/>
          <a:p>
            <a:fld id="{C8EDFA78-452A-7740-987D-25380A611A09}" type="slidenum">
              <a:rPr lang="nb-NO" smtClean="0"/>
              <a:pPr/>
              <a:t>‹#›</a:t>
            </a:fld>
            <a:endParaRPr lang="nb-NO" dirty="0"/>
          </a:p>
        </p:txBody>
      </p:sp>
      <p:sp>
        <p:nvSpPr>
          <p:cNvPr id="7" name="Plassholder for diagram 6">
            <a:extLst>
              <a:ext uri="{FF2B5EF4-FFF2-40B4-BE49-F238E27FC236}">
                <a16:creationId xmlns:a16="http://schemas.microsoft.com/office/drawing/2014/main" id="{26A86A3E-93C8-0D4D-A9A5-26D2D928D1FF}"/>
              </a:ext>
            </a:extLst>
          </p:cNvPr>
          <p:cNvSpPr>
            <a:spLocks noGrp="1"/>
          </p:cNvSpPr>
          <p:nvPr>
            <p:ph type="chart" sz="quarter" idx="13"/>
          </p:nvPr>
        </p:nvSpPr>
        <p:spPr>
          <a:xfrm>
            <a:off x="339725" y="1981200"/>
            <a:ext cx="4440238" cy="4059238"/>
          </a:xfrm>
        </p:spPr>
        <p:txBody>
          <a:bodyPr/>
          <a:lstStyle/>
          <a:p>
            <a:endParaRPr lang="nb-NO" dirty="0"/>
          </a:p>
        </p:txBody>
      </p:sp>
      <p:sp>
        <p:nvSpPr>
          <p:cNvPr id="9" name="Plassholder for diagram 8">
            <a:extLst>
              <a:ext uri="{FF2B5EF4-FFF2-40B4-BE49-F238E27FC236}">
                <a16:creationId xmlns:a16="http://schemas.microsoft.com/office/drawing/2014/main" id="{9CEAC56A-8CB3-DC42-867B-C5D7E9DB2395}"/>
              </a:ext>
            </a:extLst>
          </p:cNvPr>
          <p:cNvSpPr>
            <a:spLocks noGrp="1"/>
          </p:cNvSpPr>
          <p:nvPr>
            <p:ph type="chart" sz="quarter" idx="14"/>
          </p:nvPr>
        </p:nvSpPr>
        <p:spPr>
          <a:xfrm>
            <a:off x="4959350" y="1981200"/>
            <a:ext cx="6892925" cy="4059238"/>
          </a:xfrm>
        </p:spPr>
        <p:txBody>
          <a:bodyPr/>
          <a:lstStyle/>
          <a:p>
            <a:endParaRPr lang="nb-NO"/>
          </a:p>
        </p:txBody>
      </p:sp>
    </p:spTree>
    <p:extLst>
      <p:ext uri="{BB962C8B-B14F-4D97-AF65-F5344CB8AC3E}">
        <p14:creationId xmlns:p14="http://schemas.microsoft.com/office/powerpoint/2010/main" val="274090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058879-87A0-CD44-B43F-4F6090E34103}"/>
              </a:ext>
            </a:extLst>
          </p:cNvPr>
          <p:cNvSpPr>
            <a:spLocks noGrp="1"/>
          </p:cNvSpPr>
          <p:nvPr>
            <p:ph type="title"/>
          </p:nvPr>
        </p:nvSpPr>
        <p:spPr>
          <a:xfrm>
            <a:off x="339635" y="1709739"/>
            <a:ext cx="11007815" cy="2053370"/>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3ADB75D7-1948-2143-8029-9B8B4D7CEBB3}"/>
              </a:ext>
            </a:extLst>
          </p:cNvPr>
          <p:cNvSpPr>
            <a:spLocks noGrp="1"/>
          </p:cNvSpPr>
          <p:nvPr>
            <p:ph type="body" idx="1"/>
          </p:nvPr>
        </p:nvSpPr>
        <p:spPr>
          <a:xfrm>
            <a:off x="339635" y="4036281"/>
            <a:ext cx="11007815" cy="2053370"/>
          </a:xfrm>
        </p:spPr>
        <p:txBody>
          <a:bodyPr/>
          <a:lstStyle>
            <a:lvl1pPr marL="0" indent="0">
              <a:buNone/>
              <a:defRPr sz="2400">
                <a:solidFill>
                  <a:srgbClr val="C9A46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4" name="Plassholder for dato 3">
            <a:extLst>
              <a:ext uri="{FF2B5EF4-FFF2-40B4-BE49-F238E27FC236}">
                <a16:creationId xmlns:a16="http://schemas.microsoft.com/office/drawing/2014/main" id="{FDD12F40-9140-1849-B108-DFE181FE9C35}"/>
              </a:ext>
            </a:extLst>
          </p:cNvPr>
          <p:cNvSpPr>
            <a:spLocks noGrp="1"/>
          </p:cNvSpPr>
          <p:nvPr>
            <p:ph type="dt" sz="half" idx="10"/>
          </p:nvPr>
        </p:nvSpPr>
        <p:spPr/>
        <p:txBody>
          <a:bodyPr/>
          <a:lstStyle/>
          <a:p>
            <a:fld id="{50274456-0DFB-FA4A-8815-22E6457B8005}" type="datetime1">
              <a:rPr lang="nb-NO" smtClean="0"/>
              <a:t>31.01.2025</a:t>
            </a:fld>
            <a:endParaRPr lang="nb-NO"/>
          </a:p>
        </p:txBody>
      </p:sp>
      <p:sp>
        <p:nvSpPr>
          <p:cNvPr id="5" name="Plassholder for bunntekst 4">
            <a:extLst>
              <a:ext uri="{FF2B5EF4-FFF2-40B4-BE49-F238E27FC236}">
                <a16:creationId xmlns:a16="http://schemas.microsoft.com/office/drawing/2014/main" id="{AE6AB2AF-FCEE-1D4F-8FFE-F08BF403D5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DC3418-B1B1-5649-A7CE-969D06624AD1}"/>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110736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70E8C3-A2A0-7C45-B232-0291700085F1}"/>
              </a:ext>
            </a:extLst>
          </p:cNvPr>
          <p:cNvSpPr>
            <a:spLocks noGrp="1"/>
          </p:cNvSpPr>
          <p:nvPr>
            <p:ph type="title"/>
          </p:nvPr>
        </p:nvSpPr>
        <p:spPr>
          <a:xfrm>
            <a:off x="339635" y="898634"/>
            <a:ext cx="5680166" cy="79205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A4F095C-1837-F64F-A5F1-DF155E709CEC}"/>
              </a:ext>
            </a:extLst>
          </p:cNvPr>
          <p:cNvSpPr>
            <a:spLocks noGrp="1"/>
          </p:cNvSpPr>
          <p:nvPr>
            <p:ph sz="half" idx="1"/>
          </p:nvPr>
        </p:nvSpPr>
        <p:spPr>
          <a:xfrm>
            <a:off x="339634" y="1825625"/>
            <a:ext cx="5680166"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93E2B09-BF1E-9646-9C16-FA549BE07D97}"/>
              </a:ext>
            </a:extLst>
          </p:cNvPr>
          <p:cNvSpPr>
            <a:spLocks noGrp="1"/>
          </p:cNvSpPr>
          <p:nvPr>
            <p:ph sz="half" idx="2"/>
          </p:nvPr>
        </p:nvSpPr>
        <p:spPr>
          <a:xfrm>
            <a:off x="6172197" y="898634"/>
            <a:ext cx="5680166" cy="530055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56F421C5-68EB-4B4C-B4F2-4C44D2551496}"/>
              </a:ext>
            </a:extLst>
          </p:cNvPr>
          <p:cNvSpPr>
            <a:spLocks noGrp="1"/>
          </p:cNvSpPr>
          <p:nvPr>
            <p:ph type="dt" sz="half" idx="10"/>
          </p:nvPr>
        </p:nvSpPr>
        <p:spPr/>
        <p:txBody>
          <a:bodyPr/>
          <a:lstStyle/>
          <a:p>
            <a:fld id="{F64D4F66-E928-634E-AB69-B047FB1DF693}" type="datetime1">
              <a:rPr lang="nb-NO" smtClean="0"/>
              <a:t>31.01.2025</a:t>
            </a:fld>
            <a:endParaRPr lang="nb-NO"/>
          </a:p>
        </p:txBody>
      </p:sp>
      <p:sp>
        <p:nvSpPr>
          <p:cNvPr id="6" name="Plassholder for bunntekst 5">
            <a:extLst>
              <a:ext uri="{FF2B5EF4-FFF2-40B4-BE49-F238E27FC236}">
                <a16:creationId xmlns:a16="http://schemas.microsoft.com/office/drawing/2014/main" id="{30230ED3-994E-4049-9AD8-A4CFD16F1F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FBA82F-9E74-BE4C-A884-3C3B8EDD4C69}"/>
              </a:ext>
            </a:extLst>
          </p:cNvPr>
          <p:cNvSpPr>
            <a:spLocks noGrp="1"/>
          </p:cNvSpPr>
          <p:nvPr>
            <p:ph type="sldNum" sz="quarter" idx="12"/>
          </p:nvPr>
        </p:nvSpPr>
        <p:spPr/>
        <p:txBody>
          <a:bodyPr/>
          <a:lstStyle/>
          <a:p>
            <a:fld id="{C8EDFA78-452A-7740-987D-25380A611A09}" type="slidenum">
              <a:rPr lang="nb-NO" smtClean="0"/>
              <a:t>‹#›</a:t>
            </a:fld>
            <a:endParaRPr lang="nb-NO"/>
          </a:p>
        </p:txBody>
      </p:sp>
    </p:spTree>
    <p:extLst>
      <p:ext uri="{BB962C8B-B14F-4D97-AF65-F5344CB8AC3E}">
        <p14:creationId xmlns:p14="http://schemas.microsoft.com/office/powerpoint/2010/main" val="307389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FB20B44-6C52-DF44-99CE-DBBAE27A5EF5}"/>
              </a:ext>
            </a:extLst>
          </p:cNvPr>
          <p:cNvSpPr>
            <a:spLocks noGrp="1"/>
          </p:cNvSpPr>
          <p:nvPr>
            <p:ph type="title"/>
          </p:nvPr>
        </p:nvSpPr>
        <p:spPr>
          <a:xfrm>
            <a:off x="339634" y="898634"/>
            <a:ext cx="11512729" cy="792054"/>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195B3425-E253-594B-A242-DE66B6AAB5E8}"/>
              </a:ext>
            </a:extLst>
          </p:cNvPr>
          <p:cNvSpPr>
            <a:spLocks noGrp="1"/>
          </p:cNvSpPr>
          <p:nvPr>
            <p:ph type="body" idx="1"/>
          </p:nvPr>
        </p:nvSpPr>
        <p:spPr>
          <a:xfrm>
            <a:off x="339634" y="1825625"/>
            <a:ext cx="11512729"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D2C72BD-E218-D246-8D32-6AD6ECF38330}"/>
              </a:ext>
            </a:extLst>
          </p:cNvPr>
          <p:cNvSpPr>
            <a:spLocks noGrp="1"/>
          </p:cNvSpPr>
          <p:nvPr>
            <p:ph type="dt" sz="half" idx="2"/>
          </p:nvPr>
        </p:nvSpPr>
        <p:spPr>
          <a:xfrm>
            <a:off x="339635" y="6356350"/>
            <a:ext cx="27432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fld id="{E8321F47-7420-2B4A-8BDA-23708873AFD9}" type="datetime1">
              <a:rPr lang="nb-NO" smtClean="0"/>
              <a:t>31.01.2025</a:t>
            </a:fld>
            <a:endParaRPr lang="nb-NO" dirty="0"/>
          </a:p>
        </p:txBody>
      </p:sp>
      <p:sp>
        <p:nvSpPr>
          <p:cNvPr id="5" name="Plassholder for bunntekst 4">
            <a:extLst>
              <a:ext uri="{FF2B5EF4-FFF2-40B4-BE49-F238E27FC236}">
                <a16:creationId xmlns:a16="http://schemas.microsoft.com/office/drawing/2014/main" id="{381278E6-B21E-8444-A2B6-69E393F14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100">
                <a:solidFill>
                  <a:schemeClr val="tx1">
                    <a:lumMod val="85000"/>
                    <a:lumOff val="15000"/>
                  </a:schemeClr>
                </a:solidFill>
                <a:latin typeface="Arial" panose="020B0604020202020204" pitchFamily="34" charset="0"/>
                <a:cs typeface="Arial" panose="020B0604020202020204" pitchFamily="34" charset="0"/>
              </a:defRPr>
            </a:lvl1pPr>
          </a:lstStyle>
          <a:p>
            <a:endParaRPr lang="nb-NO" dirty="0"/>
          </a:p>
        </p:txBody>
      </p:sp>
      <p:sp>
        <p:nvSpPr>
          <p:cNvPr id="6" name="Plassholder for lysbildenummer 5">
            <a:extLst>
              <a:ext uri="{FF2B5EF4-FFF2-40B4-BE49-F238E27FC236}">
                <a16:creationId xmlns:a16="http://schemas.microsoft.com/office/drawing/2014/main" id="{733E3734-ED88-B04E-AB5C-9FB1099A67A3}"/>
              </a:ext>
            </a:extLst>
          </p:cNvPr>
          <p:cNvSpPr>
            <a:spLocks noGrp="1"/>
          </p:cNvSpPr>
          <p:nvPr>
            <p:ph type="sldNum" sz="quarter" idx="4"/>
          </p:nvPr>
        </p:nvSpPr>
        <p:spPr>
          <a:xfrm>
            <a:off x="8610599" y="6356350"/>
            <a:ext cx="3241765" cy="365125"/>
          </a:xfrm>
          <a:prstGeom prst="rect">
            <a:avLst/>
          </a:prstGeom>
        </p:spPr>
        <p:txBody>
          <a:bodyPr vert="horz" lIns="91440" tIns="45720" rIns="91440" bIns="45720" rtlCol="0" anchor="ctr"/>
          <a:lstStyle>
            <a:lvl1pPr algn="r">
              <a:defRPr sz="1100">
                <a:solidFill>
                  <a:srgbClr val="E30037"/>
                </a:solidFill>
                <a:latin typeface="Arial" panose="020B0604020202020204" pitchFamily="34" charset="0"/>
                <a:cs typeface="Arial" panose="020B0604020202020204" pitchFamily="34" charset="0"/>
              </a:defRPr>
            </a:lvl1pPr>
          </a:lstStyle>
          <a:p>
            <a:fld id="{C8EDFA78-452A-7740-987D-25380A611A09}" type="slidenum">
              <a:rPr lang="nb-NO" smtClean="0"/>
              <a:pPr/>
              <a:t>‹#›</a:t>
            </a:fld>
            <a:endParaRPr lang="nb-NO" dirty="0"/>
          </a:p>
        </p:txBody>
      </p:sp>
    </p:spTree>
    <p:extLst>
      <p:ext uri="{BB962C8B-B14F-4D97-AF65-F5344CB8AC3E}">
        <p14:creationId xmlns:p14="http://schemas.microsoft.com/office/powerpoint/2010/main" val="2459796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5" r:id="rId5"/>
    <p:sldLayoutId id="2147483662" r:id="rId6"/>
    <p:sldLayoutId id="2147483666" r:id="rId7"/>
    <p:sldLayoutId id="2147483651" r:id="rId8"/>
    <p:sldLayoutId id="2147483652" r:id="rId9"/>
    <p:sldLayoutId id="2147483664" r:id="rId10"/>
    <p:sldLayoutId id="2147483663" r:id="rId11"/>
    <p:sldLayoutId id="2147483653" r:id="rId12"/>
    <p:sldLayoutId id="2147483654" r:id="rId13"/>
    <p:sldLayoutId id="2147483655" r:id="rId14"/>
    <p:sldLayoutId id="2147483656" r:id="rId15"/>
    <p:sldLayoutId id="2147483657" r:id="rId16"/>
    <p:sldLayoutId id="2147483658" r:id="rId17"/>
    <p:sldLayoutId id="2147483659" r:id="rId18"/>
  </p:sldLayoutIdLst>
  <p:hf hdr="0"/>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9" name="Bilde 8" descr="Et bilde som inneholder grunn, klær, utendørs, sko&#10;&#10;KI-generert innhold kan være feil.">
            <a:extLst>
              <a:ext uri="{FF2B5EF4-FFF2-40B4-BE49-F238E27FC236}">
                <a16:creationId xmlns:a16="http://schemas.microsoft.com/office/drawing/2014/main" id="{C0CD4C30-C27F-45F6-905E-6F66A570A605}"/>
              </a:ext>
            </a:extLst>
          </p:cNvPr>
          <p:cNvPicPr>
            <a:picLocks noChangeAspect="1"/>
          </p:cNvPicPr>
          <p:nvPr/>
        </p:nvPicPr>
        <p:blipFill>
          <a:blip r:embed="rId3"/>
          <a:stretch>
            <a:fillRect/>
          </a:stretch>
        </p:blipFill>
        <p:spPr>
          <a:xfrm>
            <a:off x="0" y="-6223"/>
            <a:ext cx="12203063" cy="6864223"/>
          </a:xfrm>
          <a:prstGeom prst="rect">
            <a:avLst/>
          </a:prstGeom>
        </p:spPr>
      </p:pic>
      <p:sp>
        <p:nvSpPr>
          <p:cNvPr id="2" name="Tittel 1">
            <a:extLst>
              <a:ext uri="{FF2B5EF4-FFF2-40B4-BE49-F238E27FC236}">
                <a16:creationId xmlns:a16="http://schemas.microsoft.com/office/drawing/2014/main" id="{3D03D6D3-EE3C-B84D-BEFF-145486F6F9CA}"/>
              </a:ext>
            </a:extLst>
          </p:cNvPr>
          <p:cNvSpPr>
            <a:spLocks noGrp="1"/>
          </p:cNvSpPr>
          <p:nvPr>
            <p:ph type="ctrTitle"/>
          </p:nvPr>
        </p:nvSpPr>
        <p:spPr>
          <a:xfrm>
            <a:off x="598932" y="2834640"/>
            <a:ext cx="6103620" cy="1344168"/>
          </a:xfrm>
          <a:noFill/>
        </p:spPr>
        <p:txBody>
          <a:bodyPr anchor="t">
            <a:normAutofit/>
          </a:bodyPr>
          <a:lstStyle/>
          <a:p>
            <a:pPr algn="l"/>
            <a:r>
              <a:rPr lang="nb-NO" sz="5400" dirty="0">
                <a:solidFill>
                  <a:schemeClr val="bg1"/>
                </a:solidFill>
                <a:effectLst>
                  <a:outerShdw blurRad="455900" sx="99000" sy="99000" algn="ctr" rotWithShape="0">
                    <a:prstClr val="black">
                      <a:alpha val="80501"/>
                    </a:prstClr>
                  </a:outerShdw>
                </a:effectLst>
              </a:rPr>
              <a:t>– </a:t>
            </a:r>
            <a:r>
              <a:rPr lang="nb-NO" sz="5400" dirty="0" err="1">
                <a:solidFill>
                  <a:schemeClr val="bg1"/>
                </a:solidFill>
                <a:effectLst>
                  <a:outerShdw blurRad="455900" sx="99000" sy="99000" algn="ctr" rotWithShape="0">
                    <a:prstClr val="black">
                      <a:alpha val="80501"/>
                    </a:prstClr>
                  </a:outerShdw>
                </a:effectLst>
              </a:rPr>
              <a:t>biblar</a:t>
            </a:r>
            <a:r>
              <a:rPr lang="nb-NO" sz="5400" dirty="0">
                <a:solidFill>
                  <a:schemeClr val="bg1"/>
                </a:solidFill>
                <a:effectLst>
                  <a:outerShdw blurRad="455900" sx="99000" sy="99000" algn="ctr" rotWithShape="0">
                    <a:prstClr val="black">
                      <a:alpha val="80501"/>
                    </a:prstClr>
                  </a:outerShdw>
                </a:effectLst>
              </a:rPr>
              <a:t> til Cuba</a:t>
            </a:r>
            <a:endParaRPr lang="nb-NO" sz="6000" dirty="0">
              <a:solidFill>
                <a:schemeClr val="bg1"/>
              </a:solidFill>
              <a:effectLst>
                <a:outerShdw blurRad="455900" sx="99000" sy="99000" algn="ctr" rotWithShape="0">
                  <a:prstClr val="black">
                    <a:alpha val="80501"/>
                  </a:prstClr>
                </a:outerShdw>
              </a:effectLst>
            </a:endParaRPr>
          </a:p>
        </p:txBody>
      </p:sp>
      <p:sp>
        <p:nvSpPr>
          <p:cNvPr id="3" name="Undertittel 2">
            <a:extLst>
              <a:ext uri="{FF2B5EF4-FFF2-40B4-BE49-F238E27FC236}">
                <a16:creationId xmlns:a16="http://schemas.microsoft.com/office/drawing/2014/main" id="{CDE2CD6A-9842-9D4F-B925-5F1282072001}"/>
              </a:ext>
            </a:extLst>
          </p:cNvPr>
          <p:cNvSpPr>
            <a:spLocks noGrp="1"/>
          </p:cNvSpPr>
          <p:nvPr>
            <p:ph type="subTitle" idx="1"/>
          </p:nvPr>
        </p:nvSpPr>
        <p:spPr>
          <a:xfrm>
            <a:off x="838201" y="6037262"/>
            <a:ext cx="4899039" cy="365125"/>
          </a:xfrm>
          <a:noFill/>
        </p:spPr>
        <p:txBody>
          <a:bodyPr>
            <a:normAutofit lnSpcReduction="10000"/>
          </a:bodyPr>
          <a:lstStyle/>
          <a:p>
            <a:pPr algn="l"/>
            <a:r>
              <a:rPr lang="nb-NO" dirty="0">
                <a:solidFill>
                  <a:schemeClr val="bg1"/>
                </a:solidFill>
              </a:rPr>
              <a:t>Nynorsk</a:t>
            </a:r>
          </a:p>
        </p:txBody>
      </p:sp>
      <p:sp>
        <p:nvSpPr>
          <p:cNvPr id="7" name="Plassholder for lysbildenummer 6">
            <a:extLst>
              <a:ext uri="{FF2B5EF4-FFF2-40B4-BE49-F238E27FC236}">
                <a16:creationId xmlns:a16="http://schemas.microsoft.com/office/drawing/2014/main" id="{529D9428-FA31-A043-B0F6-7DCC07240641}"/>
              </a:ext>
            </a:extLst>
          </p:cNvPr>
          <p:cNvSpPr>
            <a:spLocks noGrp="1"/>
          </p:cNvSpPr>
          <p:nvPr>
            <p:ph type="sldNum" sz="quarter" idx="12"/>
          </p:nvPr>
        </p:nvSpPr>
        <p:spPr>
          <a:xfrm>
            <a:off x="10193124" y="6356350"/>
            <a:ext cx="1160675" cy="365125"/>
          </a:xfrm>
        </p:spPr>
        <p:txBody>
          <a:bodyPr>
            <a:normAutofit/>
          </a:bodyPr>
          <a:lstStyle/>
          <a:p>
            <a:pPr>
              <a:spcAft>
                <a:spcPts val="600"/>
              </a:spcAft>
            </a:pPr>
            <a:fld id="{C8EDFA78-452A-7740-987D-25380A611A09}" type="slidenum">
              <a:rPr lang="nb-NO">
                <a:solidFill>
                  <a:srgbClr val="FFFFFF"/>
                </a:solidFill>
              </a:rPr>
              <a:pPr>
                <a:spcAft>
                  <a:spcPts val="600"/>
                </a:spcAft>
              </a:pPr>
              <a:t>1</a:t>
            </a:fld>
            <a:endParaRPr lang="nb-NO">
              <a:solidFill>
                <a:srgbClr val="FFFFFF"/>
              </a:solidFill>
            </a:endParaRPr>
          </a:p>
        </p:txBody>
      </p:sp>
      <p:pic>
        <p:nvPicPr>
          <p:cNvPr id="12" name="Bilde 11" descr="Et bilde som inneholder Grafikk, rød&#10;&#10;KI-generert innhold kan være feil.">
            <a:extLst>
              <a:ext uri="{FF2B5EF4-FFF2-40B4-BE49-F238E27FC236}">
                <a16:creationId xmlns:a16="http://schemas.microsoft.com/office/drawing/2014/main" id="{F91ABFBA-8A23-5B79-67F0-B6C6B4A4DA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07424" y="6009220"/>
            <a:ext cx="2737866" cy="421210"/>
          </a:xfrm>
          <a:prstGeom prst="rect">
            <a:avLst/>
          </a:prstGeom>
        </p:spPr>
      </p:pic>
    </p:spTree>
    <p:extLst>
      <p:ext uri="{BB962C8B-B14F-4D97-AF65-F5344CB8AC3E}">
        <p14:creationId xmlns:p14="http://schemas.microsoft.com/office/powerpoint/2010/main" val="388112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2F662-6CC8-EF92-81B9-46519E6A5FC2}"/>
            </a:ext>
          </a:extLst>
        </p:cNvPr>
        <p:cNvGrpSpPr/>
        <p:nvPr/>
      </p:nvGrpSpPr>
      <p:grpSpPr>
        <a:xfrm>
          <a:off x="0" y="0"/>
          <a:ext cx="0" cy="0"/>
          <a:chOff x="0" y="0"/>
          <a:chExt cx="0" cy="0"/>
        </a:xfrm>
      </p:grpSpPr>
      <p:pic>
        <p:nvPicPr>
          <p:cNvPr id="10" name="Bilde 9" descr="Et bilde som inneholder klær, person, sko, vegg&#10;&#10;KI-generert innhold kan være feil.">
            <a:extLst>
              <a:ext uri="{FF2B5EF4-FFF2-40B4-BE49-F238E27FC236}">
                <a16:creationId xmlns:a16="http://schemas.microsoft.com/office/drawing/2014/main" id="{2D913C2C-B0D4-A879-2526-293E94E0A4C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68992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06E5-1862-DE85-DFD1-5B4768714A24}"/>
            </a:ext>
          </a:extLst>
        </p:cNvPr>
        <p:cNvGrpSpPr/>
        <p:nvPr/>
      </p:nvGrpSpPr>
      <p:grpSpPr>
        <a:xfrm>
          <a:off x="0" y="0"/>
          <a:ext cx="0" cy="0"/>
          <a:chOff x="0" y="0"/>
          <a:chExt cx="0" cy="0"/>
        </a:xfrm>
      </p:grpSpPr>
      <p:pic>
        <p:nvPicPr>
          <p:cNvPr id="8" name="Bilde 7" descr="Et bilde som inneholder person, klær, kjole, smil&#10;&#10;KI-generert innhold kan være feil.">
            <a:extLst>
              <a:ext uri="{FF2B5EF4-FFF2-40B4-BE49-F238E27FC236}">
                <a16:creationId xmlns:a16="http://schemas.microsoft.com/office/drawing/2014/main" id="{128BCD8F-7DC5-2D8B-F429-0DCB8835D7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2311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D37E-1E6A-70FB-5B49-B43636DC61DA}"/>
            </a:ext>
          </a:extLst>
        </p:cNvPr>
        <p:cNvGrpSpPr/>
        <p:nvPr/>
      </p:nvGrpSpPr>
      <p:grpSpPr>
        <a:xfrm>
          <a:off x="0" y="0"/>
          <a:ext cx="0" cy="0"/>
          <a:chOff x="0" y="0"/>
          <a:chExt cx="0" cy="0"/>
        </a:xfrm>
      </p:grpSpPr>
      <p:pic>
        <p:nvPicPr>
          <p:cNvPr id="3" name="Bilde 2" descr="Et bilde som inneholder Landkjøretøy, transport, bil, utendørs&#10;&#10;KI-generert innhold kan være feil.">
            <a:extLst>
              <a:ext uri="{FF2B5EF4-FFF2-40B4-BE49-F238E27FC236}">
                <a16:creationId xmlns:a16="http://schemas.microsoft.com/office/drawing/2014/main" id="{E88CE37C-3FAB-BECD-8EE2-FB951AFDCEE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69038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6D2"/>
        </a:solidFill>
        <a:effectLst/>
      </p:bgPr>
    </p:bg>
    <p:spTree>
      <p:nvGrpSpPr>
        <p:cNvPr id="1" name=""/>
        <p:cNvGrpSpPr/>
        <p:nvPr/>
      </p:nvGrpSpPr>
      <p:grpSpPr>
        <a:xfrm>
          <a:off x="0" y="0"/>
          <a:ext cx="0" cy="0"/>
          <a:chOff x="0" y="0"/>
          <a:chExt cx="0" cy="0"/>
        </a:xfrm>
      </p:grpSpPr>
      <p:pic>
        <p:nvPicPr>
          <p:cNvPr id="3" name="Bilde 2" descr="Et bilde som inneholder Font, Grafikk, logo, grafisk design&#10;&#10;KI-generert innhold kan være feil.">
            <a:extLst>
              <a:ext uri="{FF2B5EF4-FFF2-40B4-BE49-F238E27FC236}">
                <a16:creationId xmlns:a16="http://schemas.microsoft.com/office/drawing/2014/main" id="{17B7E4B8-61AC-14E9-6365-2B84DE03A0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968" y="1316736"/>
            <a:ext cx="4195960" cy="3188146"/>
          </a:xfrm>
          <a:prstGeom prst="rect">
            <a:avLst/>
          </a:prstGeom>
        </p:spPr>
      </p:pic>
      <p:sp>
        <p:nvSpPr>
          <p:cNvPr id="4" name="Tittel 1">
            <a:extLst>
              <a:ext uri="{FF2B5EF4-FFF2-40B4-BE49-F238E27FC236}">
                <a16:creationId xmlns:a16="http://schemas.microsoft.com/office/drawing/2014/main" id="{7B65129A-74A6-CCB4-C003-E26A6BA58F29}"/>
              </a:ext>
            </a:extLst>
          </p:cNvPr>
          <p:cNvSpPr txBox="1">
            <a:spLocks/>
          </p:cNvSpPr>
          <p:nvPr/>
        </p:nvSpPr>
        <p:spPr>
          <a:xfrm>
            <a:off x="5774436" y="2468880"/>
            <a:ext cx="6103620" cy="1344168"/>
          </a:xfrm>
          <a:prstGeom prst="rect">
            <a:avLst/>
          </a:prstGeom>
          <a:noFill/>
        </p:spPr>
        <p:txBody>
          <a:bodyPr anchor="t">
            <a:normAutofit fontScale="92500" lnSpcReduction="10000"/>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nb-NO" sz="5400" b="0" dirty="0" err="1"/>
              <a:t>Ein</a:t>
            </a:r>
            <a:r>
              <a:rPr lang="nb-NO" sz="5400" b="0" dirty="0"/>
              <a:t> bibel </a:t>
            </a:r>
            <a:r>
              <a:rPr lang="nb-NO" sz="5400" b="0" dirty="0" err="1"/>
              <a:t>kostar</a:t>
            </a:r>
            <a:r>
              <a:rPr lang="nb-NO" sz="5400" b="0" dirty="0"/>
              <a:t> </a:t>
            </a:r>
            <a:br>
              <a:rPr lang="nb-NO" sz="5400" b="0" dirty="0"/>
            </a:br>
            <a:r>
              <a:rPr lang="nb-NO" sz="5400" b="0" dirty="0"/>
              <a:t>kun 81 kroner</a:t>
            </a:r>
            <a:endParaRPr lang="nb-NO" sz="6000" b="0" dirty="0"/>
          </a:p>
        </p:txBody>
      </p:sp>
      <p:sp>
        <p:nvSpPr>
          <p:cNvPr id="5" name="Rektangel 4">
            <a:extLst>
              <a:ext uri="{FF2B5EF4-FFF2-40B4-BE49-F238E27FC236}">
                <a16:creationId xmlns:a16="http://schemas.microsoft.com/office/drawing/2014/main" id="{721BFA49-3EEB-561C-35FD-D29EBB88DEFF}"/>
              </a:ext>
            </a:extLst>
          </p:cNvPr>
          <p:cNvSpPr/>
          <p:nvPr/>
        </p:nvSpPr>
        <p:spPr>
          <a:xfrm>
            <a:off x="0" y="5824728"/>
            <a:ext cx="12192000" cy="10332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descr="Et bilde som inneholder Grafikk, rød&#10;&#10;KI-generert innhold kan være feil.">
            <a:extLst>
              <a:ext uri="{FF2B5EF4-FFF2-40B4-BE49-F238E27FC236}">
                <a16:creationId xmlns:a16="http://schemas.microsoft.com/office/drawing/2014/main" id="{D73E75FA-253C-8BBA-5C5F-80CB42D7F1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4544" y="6117336"/>
            <a:ext cx="2852928" cy="438912"/>
          </a:xfrm>
          <a:prstGeom prst="rect">
            <a:avLst/>
          </a:prstGeom>
        </p:spPr>
      </p:pic>
      <p:sp>
        <p:nvSpPr>
          <p:cNvPr id="8" name="TekstSylinder 7">
            <a:extLst>
              <a:ext uri="{FF2B5EF4-FFF2-40B4-BE49-F238E27FC236}">
                <a16:creationId xmlns:a16="http://schemas.microsoft.com/office/drawing/2014/main" id="{1FB744BC-370C-F3FA-9BC4-27F2AE318416}"/>
              </a:ext>
            </a:extLst>
          </p:cNvPr>
          <p:cNvSpPr txBox="1"/>
          <p:nvPr/>
        </p:nvSpPr>
        <p:spPr>
          <a:xfrm>
            <a:off x="768096" y="6067151"/>
            <a:ext cx="2122697" cy="461665"/>
          </a:xfrm>
          <a:prstGeom prst="rect">
            <a:avLst/>
          </a:prstGeom>
          <a:noFill/>
        </p:spPr>
        <p:txBody>
          <a:bodyPr wrap="none" rtlCol="0">
            <a:spAutoFit/>
          </a:bodyPr>
          <a:lstStyle/>
          <a:p>
            <a:r>
              <a:rPr lang="nb-NO" sz="2400" dirty="0" err="1"/>
              <a:t>bibeldagen.no</a:t>
            </a:r>
            <a:endParaRPr lang="nb-NO" sz="2400" dirty="0"/>
          </a:p>
        </p:txBody>
      </p:sp>
    </p:spTree>
    <p:extLst>
      <p:ext uri="{BB962C8B-B14F-4D97-AF65-F5344CB8AC3E}">
        <p14:creationId xmlns:p14="http://schemas.microsoft.com/office/powerpoint/2010/main" val="194262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Menneskeansikt, person, klær, mann&#10;&#10;Automatisk generert beskrivelse">
            <a:extLst>
              <a:ext uri="{FF2B5EF4-FFF2-40B4-BE49-F238E27FC236}">
                <a16:creationId xmlns:a16="http://schemas.microsoft.com/office/drawing/2014/main" id="{F958622E-459A-D035-B2C8-57830D68785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2</a:t>
            </a:fld>
            <a:endParaRPr lang="nb-NO"/>
          </a:p>
        </p:txBody>
      </p:sp>
    </p:spTree>
    <p:extLst>
      <p:ext uri="{BB962C8B-B14F-4D97-AF65-F5344CB8AC3E}">
        <p14:creationId xmlns:p14="http://schemas.microsoft.com/office/powerpoint/2010/main" val="223091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3</a:t>
            </a:fld>
            <a:endParaRPr lang="nb-NO"/>
          </a:p>
        </p:txBody>
      </p:sp>
      <p:pic>
        <p:nvPicPr>
          <p:cNvPr id="3" name="Bilde 2" descr="Et bilde som inneholder Menneskeansikt, person, klær, kvinne&#10;&#10;Automatisk generert beskrivelse">
            <a:extLst>
              <a:ext uri="{FF2B5EF4-FFF2-40B4-BE49-F238E27FC236}">
                <a16:creationId xmlns:a16="http://schemas.microsoft.com/office/drawing/2014/main" id="{8BE042DE-4090-7A68-2663-9F29169F8CF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201617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person, utendørs, Menneskeansikt&#10;&#10;Automatisk generert beskrivelse">
            <a:extLst>
              <a:ext uri="{FF2B5EF4-FFF2-40B4-BE49-F238E27FC236}">
                <a16:creationId xmlns:a16="http://schemas.microsoft.com/office/drawing/2014/main" id="{069D9275-751A-CE43-9AC8-4C4832418C4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4</a:t>
            </a:fld>
            <a:endParaRPr lang="nb-NO"/>
          </a:p>
        </p:txBody>
      </p:sp>
    </p:spTree>
    <p:extLst>
      <p:ext uri="{BB962C8B-B14F-4D97-AF65-F5344CB8AC3E}">
        <p14:creationId xmlns:p14="http://schemas.microsoft.com/office/powerpoint/2010/main" val="206394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lær, person, plante, utendørs&#10;&#10;Automatisk generert beskrivelse">
            <a:extLst>
              <a:ext uri="{FF2B5EF4-FFF2-40B4-BE49-F238E27FC236}">
                <a16:creationId xmlns:a16="http://schemas.microsoft.com/office/drawing/2014/main" id="{23F20A6E-A742-1EF8-35B6-79C46B33C0D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
        <p:nvSpPr>
          <p:cNvPr id="5" name="Plasshaldar for lysbiletnummer 4" hidden="1">
            <a:extLst>
              <a:ext uri="{FF2B5EF4-FFF2-40B4-BE49-F238E27FC236}">
                <a16:creationId xmlns:a16="http://schemas.microsoft.com/office/drawing/2014/main" id="{1E4E3D05-FB67-6278-9E66-71DB5ED016A0}"/>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5</a:t>
            </a:fld>
            <a:endParaRPr lang="nb-NO"/>
          </a:p>
        </p:txBody>
      </p:sp>
    </p:spTree>
    <p:extLst>
      <p:ext uri="{BB962C8B-B14F-4D97-AF65-F5344CB8AC3E}">
        <p14:creationId xmlns:p14="http://schemas.microsoft.com/office/powerpoint/2010/main" val="136943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Menneskeansikt, klær, smil&#10;&#10;Automatisk generert beskrivelse">
            <a:extLst>
              <a:ext uri="{FF2B5EF4-FFF2-40B4-BE49-F238E27FC236}">
                <a16:creationId xmlns:a16="http://schemas.microsoft.com/office/drawing/2014/main" id="{335BD589-98D2-F281-D060-74FEB89A1C4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1671762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2C43-0971-9437-0EF4-2CE383E196BD}"/>
            </a:ext>
          </a:extLst>
        </p:cNvPr>
        <p:cNvGrpSpPr/>
        <p:nvPr/>
      </p:nvGrpSpPr>
      <p:grpSpPr>
        <a:xfrm>
          <a:off x="0" y="0"/>
          <a:ext cx="0" cy="0"/>
          <a:chOff x="0" y="0"/>
          <a:chExt cx="0" cy="0"/>
        </a:xfrm>
      </p:grpSpPr>
      <p:pic>
        <p:nvPicPr>
          <p:cNvPr id="8" name="Bilde 7" descr="Et bilde som inneholder Menneskeansikt, person, klær, smil&#10;&#10;Automatisk generert beskrivelse">
            <a:extLst>
              <a:ext uri="{FF2B5EF4-FFF2-40B4-BE49-F238E27FC236}">
                <a16:creationId xmlns:a16="http://schemas.microsoft.com/office/drawing/2014/main" id="{2A35DB16-469C-2563-C3CB-91915815FD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4832" cy="6858000"/>
          </a:xfrm>
          <a:prstGeom prst="rect">
            <a:avLst/>
          </a:prstGeom>
        </p:spPr>
      </p:pic>
    </p:spTree>
    <p:extLst>
      <p:ext uri="{BB962C8B-B14F-4D97-AF65-F5344CB8AC3E}">
        <p14:creationId xmlns:p14="http://schemas.microsoft.com/office/powerpoint/2010/main" val="414953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ADB3-6B66-14F0-C259-E4E69E8E0848}"/>
            </a:ext>
          </a:extLst>
        </p:cNvPr>
        <p:cNvGrpSpPr/>
        <p:nvPr/>
      </p:nvGrpSpPr>
      <p:grpSpPr>
        <a:xfrm>
          <a:off x="0" y="0"/>
          <a:ext cx="0" cy="0"/>
          <a:chOff x="0" y="0"/>
          <a:chExt cx="0" cy="0"/>
        </a:xfrm>
      </p:grpSpPr>
      <p:sp>
        <p:nvSpPr>
          <p:cNvPr id="5" name="Plasshaldar for lysbiletnummer 4" hidden="1">
            <a:extLst>
              <a:ext uri="{FF2B5EF4-FFF2-40B4-BE49-F238E27FC236}">
                <a16:creationId xmlns:a16="http://schemas.microsoft.com/office/drawing/2014/main" id="{0317FBFB-B630-05A1-F04C-2104F16EBB66}"/>
              </a:ext>
            </a:extLst>
          </p:cNvPr>
          <p:cNvSpPr>
            <a:spLocks noGrp="1"/>
          </p:cNvSpPr>
          <p:nvPr>
            <p:ph type="sldNum" sz="quarter" idx="4294967295"/>
          </p:nvPr>
        </p:nvSpPr>
        <p:spPr>
          <a:xfrm>
            <a:off x="8950325" y="6356350"/>
            <a:ext cx="3241675" cy="365125"/>
          </a:xfrm>
        </p:spPr>
        <p:txBody>
          <a:bodyPr/>
          <a:lstStyle/>
          <a:p>
            <a:pPr>
              <a:spcAft>
                <a:spcPts val="600"/>
              </a:spcAft>
              <a:defRPr/>
            </a:pPr>
            <a:fld id="{CF56A9BB-0B69-4CE1-9131-C8AD16BDF629}" type="slidenum">
              <a:rPr lang="nb-NO" smtClean="0"/>
              <a:pPr>
                <a:spcAft>
                  <a:spcPts val="600"/>
                </a:spcAft>
                <a:defRPr/>
              </a:pPr>
              <a:t>8</a:t>
            </a:fld>
            <a:endParaRPr lang="nb-NO"/>
          </a:p>
        </p:txBody>
      </p:sp>
      <p:pic>
        <p:nvPicPr>
          <p:cNvPr id="7" name="Bilde 6" descr="Et bilde som inneholder person, Menneskeansikt, klær, smil&#10;&#10;Automatisk generert beskrivelse">
            <a:extLst>
              <a:ext uri="{FF2B5EF4-FFF2-40B4-BE49-F238E27FC236}">
                <a16:creationId xmlns:a16="http://schemas.microsoft.com/office/drawing/2014/main" id="{98B7932B-F128-D0BA-6B0D-DC5F98CA88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405891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Menneskeansikt, person, klær, tekst&#10;&#10;Automatisk generert beskrivelse">
            <a:extLst>
              <a:ext uri="{FF2B5EF4-FFF2-40B4-BE49-F238E27FC236}">
                <a16:creationId xmlns:a16="http://schemas.microsoft.com/office/drawing/2014/main" id="{84C1AA79-66F7-470F-6199-F87B38E6788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9701784" cy="6858000"/>
          </a:xfrm>
          <a:prstGeom prst="rect">
            <a:avLst/>
          </a:prstGeom>
        </p:spPr>
      </p:pic>
    </p:spTree>
    <p:extLst>
      <p:ext uri="{BB962C8B-B14F-4D97-AF65-F5344CB8AC3E}">
        <p14:creationId xmlns:p14="http://schemas.microsoft.com/office/powerpoint/2010/main" val="3219851969"/>
      </p:ext>
    </p:extLst>
  </p:cSld>
  <p:clrMapOvr>
    <a:masterClrMapping/>
  </p:clrMapOvr>
</p:sld>
</file>

<file path=ppt/theme/theme1.xml><?xml version="1.0" encoding="utf-8"?>
<a:theme xmlns:a="http://schemas.openxmlformats.org/drawingml/2006/main" name="Office-tema">
  <a:themeElements>
    <a:clrScheme name="Bibelselskapet 1">
      <a:dk1>
        <a:srgbClr val="000000"/>
      </a:dk1>
      <a:lt1>
        <a:srgbClr val="FFFFFF"/>
      </a:lt1>
      <a:dk2>
        <a:srgbClr val="5E5E5E"/>
      </a:dk2>
      <a:lt2>
        <a:srgbClr val="E7E6E6"/>
      </a:lt2>
      <a:accent1>
        <a:srgbClr val="E20036"/>
      </a:accent1>
      <a:accent2>
        <a:srgbClr val="BDBBAE"/>
      </a:accent2>
      <a:accent3>
        <a:srgbClr val="B58D56"/>
      </a:accent3>
      <a:accent4>
        <a:srgbClr val="652240"/>
      </a:accent4>
      <a:accent5>
        <a:srgbClr val="EB365F"/>
      </a:accent5>
      <a:accent6>
        <a:srgbClr val="BF7496"/>
      </a:accent6>
      <a:hlink>
        <a:srgbClr val="F1E6D2"/>
      </a:hlink>
      <a:folHlink>
        <a:srgbClr val="F3F3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Gjelder xmlns="ce42cf20-b926-4255-bdc0-b6001c6c0669" xsi:nil="true"/>
    <lcf76f155ced4ddcb4097134ff3c332f xmlns="ce42cf20-b926-4255-bdc0-b6001c6c066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CE8DE5029B2F3468C1748625AEBDC0B" ma:contentTypeVersion="18" ma:contentTypeDescription="Opprett et nytt dokument." ma:contentTypeScope="" ma:versionID="957a514bdbb2ddb321290bdf6a68057b">
  <xsd:schema xmlns:xsd="http://www.w3.org/2001/XMLSchema" xmlns:xs="http://www.w3.org/2001/XMLSchema" xmlns:p="http://schemas.microsoft.com/office/2006/metadata/properties" xmlns:ns2="ce42cf20-b926-4255-bdc0-b6001c6c0669" xmlns:ns3="5f74c85e-dab0-4c25-ba91-bc26807b350c" targetNamespace="http://schemas.microsoft.com/office/2006/metadata/properties" ma:root="true" ma:fieldsID="668ca2e9b140e52717c6059880fa3f57" ns2:_="" ns3:_="">
    <xsd:import namespace="ce42cf20-b926-4255-bdc0-b6001c6c0669"/>
    <xsd:import namespace="5f74c85e-dab0-4c25-ba91-bc26807b35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2:Gjeld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2cf20-b926-4255-bdc0-b6001c6c0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b853d93d-fb48-44d8-be44-74be22aade6b" ma:termSetId="09814cd3-568e-fe90-9814-8d621ff8fb84" ma:anchorId="fba54fb3-c3e1-fe81-a776-ca4b69148c4d" ma:open="true" ma:isKeyword="false">
      <xsd:complexType>
        <xsd:sequence>
          <xsd:element ref="pc:Terms" minOccurs="0" maxOccurs="1"/>
        </xsd:sequence>
      </xsd:complexType>
    </xsd:element>
    <xsd:element name="Gjelder" ma:index="23" nillable="true" ma:displayName="Gjelder" ma:description="Beskrivelse&#10;" ma:format="Dropdown" ma:internalName="Gjelder">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4c85e-dab0-4c25-ba91-bc26807b350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B88E45-A280-4FF9-82C0-85D408C64D91}">
  <ds:schemaRefs>
    <ds:schemaRef ds:uri="http://purl.org/dc/elements/1.1/"/>
    <ds:schemaRef ds:uri="http://www.w3.org/XML/1998/namespace"/>
    <ds:schemaRef ds:uri="ce42cf20-b926-4255-bdc0-b6001c6c0669"/>
    <ds:schemaRef ds:uri="http://schemas.openxmlformats.org/package/2006/metadata/core-properties"/>
    <ds:schemaRef ds:uri="http://purl.org/dc/terms/"/>
    <ds:schemaRef ds:uri="http://purl.org/dc/dcmitype/"/>
    <ds:schemaRef ds:uri="http://schemas.microsoft.com/office/2006/documentManagement/types"/>
    <ds:schemaRef ds:uri="5f74c85e-dab0-4c25-ba91-bc26807b350c"/>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007BE58-61B4-439A-BCDA-102058B7ED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2cf20-b926-4255-bdc0-b6001c6c0669"/>
    <ds:schemaRef ds:uri="5f74c85e-dab0-4c25-ba91-bc26807b35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D585-776B-4A94-8F11-9E29F28079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15334</TotalTime>
  <Words>892</Words>
  <Application>Microsoft Macintosh PowerPoint</Application>
  <PresentationFormat>Widescreen</PresentationFormat>
  <Paragraphs>34</Paragraphs>
  <Slides>13</Slides>
  <Notes>13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Aptos</vt:lpstr>
      <vt:lpstr>Arial</vt:lpstr>
      <vt:lpstr>Calibri</vt:lpstr>
      <vt:lpstr>Office-tema</vt:lpstr>
      <vt:lpstr>– biblar til Cuba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dc:title>
  <dc:creator>Ragnhild Hasselgård Morland</dc:creator>
  <cp:lastModifiedBy>Dan Aksel Jacobsen</cp:lastModifiedBy>
  <cp:revision>12</cp:revision>
  <dcterms:created xsi:type="dcterms:W3CDTF">2021-08-18T10:52:40Z</dcterms:created>
  <dcterms:modified xsi:type="dcterms:W3CDTF">2025-01-31T09:06:21Z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0x0101008CE8DE5029B2F3468C1748625AEBDC0B</vt:lpwstr>
  </property>
  <property fmtid="{D5CDD505-2E9C-101B-9397-08002B2CF9AE}" pid="3" name="MediaServiceImageTags">
    <vt:lpwstr/>
  </property>
</Properties>
</file>