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56" r:id="rId5"/>
    <p:sldId id="508" r:id="rId6"/>
    <p:sldId id="552" r:id="rId7"/>
    <p:sldId id="553" r:id="rId8"/>
    <p:sldId id="554" r:id="rId9"/>
    <p:sldId id="557" r:id="rId10"/>
    <p:sldId id="558" r:id="rId11"/>
    <p:sldId id="555" r:id="rId12"/>
    <p:sldId id="556" r:id="rId13"/>
    <p:sldId id="561" r:id="rId14"/>
    <p:sldId id="559" r:id="rId15"/>
    <p:sldId id="560" r:id="rId16"/>
    <p:sldId id="545" r:id="rId1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6D2"/>
    <a:srgbClr val="E30037"/>
    <a:srgbClr val="652240"/>
    <a:srgbClr val="647832"/>
    <a:srgbClr val="C9A46F"/>
    <a:srgbClr val="F3F3F0"/>
    <a:srgbClr val="EB36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46C330-2488-F24B-9980-B87D759ED2E2}" v="39" dt="2025-01-30T09:28:21.528"/>
  </p1510:revLst>
</p1510:revInfo>
</file>

<file path=ppt/tableStyles.xml><?xml version="1.0" encoding="utf-8"?>
<a:tblStyleLst xmlns:a="http://schemas.openxmlformats.org/drawingml/2006/main" def="{5C22544A-7EE6-4342-B048-85BDC9FD1C3A}">
  <a:tblStyle styleId="{8799B23B-EC83-4686-B30A-512413B5E67A}" styleName="Lys stil 3 – uthev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5"/>
    <p:restoredTop sz="79765" autoAdjust="0"/>
  </p:normalViewPr>
  <p:slideViewPr>
    <p:cSldViewPr snapToGrid="0" snapToObjects="1">
      <p:cViewPr varScale="1">
        <p:scale>
          <a:sx n="168" d="100"/>
          <a:sy n="168" d="100"/>
        </p:scale>
        <p:origin x="2848" y="2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Aksel Jacobsen" userId="e32301ab-9c50-40cb-b1c2-0c7cdeced5fa" providerId="ADAL" clId="{9646C330-2488-F24B-9980-B87D759ED2E2}"/>
    <pc:docChg chg="undo custSel delSld modSld modMainMaster">
      <pc:chgData name="Dan Aksel Jacobsen" userId="e32301ab-9c50-40cb-b1c2-0c7cdeced5fa" providerId="ADAL" clId="{9646C330-2488-F24B-9980-B87D759ED2E2}" dt="2025-01-30T09:29:10.894" v="648" actId="1076"/>
      <pc:docMkLst>
        <pc:docMk/>
      </pc:docMkLst>
      <pc:sldChg chg="addSp delSp modSp mod">
        <pc:chgData name="Dan Aksel Jacobsen" userId="e32301ab-9c50-40cb-b1c2-0c7cdeced5fa" providerId="ADAL" clId="{9646C330-2488-F24B-9980-B87D759ED2E2}" dt="2025-01-30T08:35:26.831" v="330" actId="14838"/>
        <pc:sldMkLst>
          <pc:docMk/>
          <pc:sldMk cId="3881128820" sldId="256"/>
        </pc:sldMkLst>
        <pc:spChg chg="mod">
          <ac:chgData name="Dan Aksel Jacobsen" userId="e32301ab-9c50-40cb-b1c2-0c7cdeced5fa" providerId="ADAL" clId="{9646C330-2488-F24B-9980-B87D759ED2E2}" dt="2025-01-30T08:35:26.831" v="330" actId="14838"/>
          <ac:spMkLst>
            <pc:docMk/>
            <pc:sldMk cId="3881128820" sldId="256"/>
            <ac:spMk id="2" creationId="{3D03D6D3-EE3C-B84D-BEFF-145486F6F9CA}"/>
          </ac:spMkLst>
        </pc:spChg>
        <pc:spChg chg="mod">
          <ac:chgData name="Dan Aksel Jacobsen" userId="e32301ab-9c50-40cb-b1c2-0c7cdeced5fa" providerId="ADAL" clId="{9646C330-2488-F24B-9980-B87D759ED2E2}" dt="2025-01-30T08:34:13.849" v="52" actId="1076"/>
          <ac:spMkLst>
            <pc:docMk/>
            <pc:sldMk cId="3881128820" sldId="256"/>
            <ac:spMk id="3" creationId="{CDE2CD6A-9842-9D4F-B925-5F1282072001}"/>
          </ac:spMkLst>
        </pc:spChg>
        <pc:spChg chg="del">
          <ac:chgData name="Dan Aksel Jacobsen" userId="e32301ab-9c50-40cb-b1c2-0c7cdeced5fa" providerId="ADAL" clId="{9646C330-2488-F24B-9980-B87D759ED2E2}" dt="2025-01-30T08:31:53.421" v="33" actId="478"/>
          <ac:spMkLst>
            <pc:docMk/>
            <pc:sldMk cId="3881128820" sldId="256"/>
            <ac:spMk id="5" creationId="{45C69AD0-06CF-E444-B502-8FF1303F8A49}"/>
          </ac:spMkLst>
        </pc:spChg>
        <pc:spChg chg="del">
          <ac:chgData name="Dan Aksel Jacobsen" userId="e32301ab-9c50-40cb-b1c2-0c7cdeced5fa" providerId="ADAL" clId="{9646C330-2488-F24B-9980-B87D759ED2E2}" dt="2025-01-30T08:18:22.327" v="1" actId="478"/>
          <ac:spMkLst>
            <pc:docMk/>
            <pc:sldMk cId="3881128820" sldId="256"/>
            <ac:spMk id="6" creationId="{6DDF617D-5EA5-554C-AB95-0CA8519A4816}"/>
          </ac:spMkLst>
        </pc:spChg>
        <pc:picChg chg="del">
          <ac:chgData name="Dan Aksel Jacobsen" userId="e32301ab-9c50-40cb-b1c2-0c7cdeced5fa" providerId="ADAL" clId="{9646C330-2488-F24B-9980-B87D759ED2E2}" dt="2025-01-30T08:20:31.565" v="11" actId="478"/>
          <ac:picMkLst>
            <pc:docMk/>
            <pc:sldMk cId="3881128820" sldId="256"/>
            <ac:picMk id="4" creationId="{C0FACB56-9D62-274C-B40F-D7507D35600B}"/>
          </ac:picMkLst>
        </pc:picChg>
        <pc:picChg chg="add del mod">
          <ac:chgData name="Dan Aksel Jacobsen" userId="e32301ab-9c50-40cb-b1c2-0c7cdeced5fa" providerId="ADAL" clId="{9646C330-2488-F24B-9980-B87D759ED2E2}" dt="2025-01-30T08:31:50.656" v="32" actId="1076"/>
          <ac:picMkLst>
            <pc:docMk/>
            <pc:sldMk cId="3881128820" sldId="256"/>
            <ac:picMk id="9" creationId="{C0CD4C30-C27F-45F6-905E-6F66A570A605}"/>
          </ac:picMkLst>
        </pc:picChg>
        <pc:picChg chg="del">
          <ac:chgData name="Dan Aksel Jacobsen" userId="e32301ab-9c50-40cb-b1c2-0c7cdeced5fa" providerId="ADAL" clId="{9646C330-2488-F24B-9980-B87D759ED2E2}" dt="2025-01-30T08:30:29.175" v="12" actId="478"/>
          <ac:picMkLst>
            <pc:docMk/>
            <pc:sldMk cId="3881128820" sldId="256"/>
            <ac:picMk id="10" creationId="{44A677E6-00AC-2C29-2F44-F6001FABC8FB}"/>
          </ac:picMkLst>
        </pc:picChg>
        <pc:picChg chg="add mod">
          <ac:chgData name="Dan Aksel Jacobsen" userId="e32301ab-9c50-40cb-b1c2-0c7cdeced5fa" providerId="ADAL" clId="{9646C330-2488-F24B-9980-B87D759ED2E2}" dt="2025-01-30T08:33:59.482" v="51" actId="1076"/>
          <ac:picMkLst>
            <pc:docMk/>
            <pc:sldMk cId="3881128820" sldId="256"/>
            <ac:picMk id="12" creationId="{F91ABFBA-8A23-5B79-67F0-B6C6B4A4DAFE}"/>
          </ac:picMkLst>
        </pc:picChg>
      </pc:sldChg>
      <pc:sldChg chg="del">
        <pc:chgData name="Dan Aksel Jacobsen" userId="e32301ab-9c50-40cb-b1c2-0c7cdeced5fa" providerId="ADAL" clId="{9646C330-2488-F24B-9980-B87D759ED2E2}" dt="2025-01-30T08:18:12.456" v="0" actId="2696"/>
        <pc:sldMkLst>
          <pc:docMk/>
          <pc:sldMk cId="2956535804" sldId="493"/>
        </pc:sldMkLst>
      </pc:sldChg>
      <pc:sldChg chg="addSp delSp modSp mod setBg modClrScheme chgLayout">
        <pc:chgData name="Dan Aksel Jacobsen" userId="e32301ab-9c50-40cb-b1c2-0c7cdeced5fa" providerId="ADAL" clId="{9646C330-2488-F24B-9980-B87D759ED2E2}" dt="2025-01-30T08:40:50.293" v="369" actId="732"/>
        <pc:sldMkLst>
          <pc:docMk/>
          <pc:sldMk cId="2230912131" sldId="508"/>
        </pc:sldMkLst>
        <pc:spChg chg="add del mod ord">
          <ac:chgData name="Dan Aksel Jacobsen" userId="e32301ab-9c50-40cb-b1c2-0c7cdeced5fa" providerId="ADAL" clId="{9646C330-2488-F24B-9980-B87D759ED2E2}" dt="2025-01-30T08:38:30.740" v="354" actId="700"/>
          <ac:spMkLst>
            <pc:docMk/>
            <pc:sldMk cId="2230912131" sldId="508"/>
            <ac:spMk id="2" creationId="{9C16AFD8-17A4-48DF-5910-FB35EA974743}"/>
          </ac:spMkLst>
        </pc:spChg>
        <pc:spChg chg="add del mod">
          <ac:chgData name="Dan Aksel Jacobsen" userId="e32301ab-9c50-40cb-b1c2-0c7cdeced5fa" providerId="ADAL" clId="{9646C330-2488-F24B-9980-B87D759ED2E2}" dt="2025-01-30T08:36:22.936" v="333" actId="478"/>
          <ac:spMkLst>
            <pc:docMk/>
            <pc:sldMk cId="2230912131" sldId="508"/>
            <ac:spMk id="4" creationId="{ABD338BF-FE12-802A-B27A-3DC1F6346EA6}"/>
          </ac:spMkLst>
        </pc:spChg>
        <pc:spChg chg="mod ord">
          <ac:chgData name="Dan Aksel Jacobsen" userId="e32301ab-9c50-40cb-b1c2-0c7cdeced5fa" providerId="ADAL" clId="{9646C330-2488-F24B-9980-B87D759ED2E2}" dt="2025-01-30T08:38:30.740" v="354" actId="700"/>
          <ac:spMkLst>
            <pc:docMk/>
            <pc:sldMk cId="2230912131" sldId="508"/>
            <ac:spMk id="5" creationId="{1E4E3D05-FB67-6278-9E66-71DB5ED016A0}"/>
          </ac:spMkLst>
        </pc:spChg>
        <pc:picChg chg="mod modCrop">
          <ac:chgData name="Dan Aksel Jacobsen" userId="e32301ab-9c50-40cb-b1c2-0c7cdeced5fa" providerId="ADAL" clId="{9646C330-2488-F24B-9980-B87D759ED2E2}" dt="2025-01-30T08:40:50.293" v="369" actId="732"/>
          <ac:picMkLst>
            <pc:docMk/>
            <pc:sldMk cId="2230912131" sldId="508"/>
            <ac:picMk id="3" creationId="{F958622E-459A-D035-B2C8-57830D687852}"/>
          </ac:picMkLst>
        </pc:picChg>
      </pc:sldChg>
      <pc:sldChg chg="addSp modSp mod setBg modClrScheme chgLayout">
        <pc:chgData name="Dan Aksel Jacobsen" userId="e32301ab-9c50-40cb-b1c2-0c7cdeced5fa" providerId="ADAL" clId="{9646C330-2488-F24B-9980-B87D759ED2E2}" dt="2025-01-30T09:29:10.894" v="648" actId="1076"/>
        <pc:sldMkLst>
          <pc:docMk/>
          <pc:sldMk cId="1942623469" sldId="545"/>
        </pc:sldMkLst>
        <pc:spChg chg="add mod">
          <ac:chgData name="Dan Aksel Jacobsen" userId="e32301ab-9c50-40cb-b1c2-0c7cdeced5fa" providerId="ADAL" clId="{9646C330-2488-F24B-9980-B87D759ED2E2}" dt="2025-01-30T09:29:10.894" v="648" actId="1076"/>
          <ac:spMkLst>
            <pc:docMk/>
            <pc:sldMk cId="1942623469" sldId="545"/>
            <ac:spMk id="4" creationId="{7B65129A-74A6-CCB4-C003-E26A6BA58F29}"/>
          </ac:spMkLst>
        </pc:spChg>
        <pc:spChg chg="add mod">
          <ac:chgData name="Dan Aksel Jacobsen" userId="e32301ab-9c50-40cb-b1c2-0c7cdeced5fa" providerId="ADAL" clId="{9646C330-2488-F24B-9980-B87D759ED2E2}" dt="2025-01-30T09:27:24.224" v="613" actId="692"/>
          <ac:spMkLst>
            <pc:docMk/>
            <pc:sldMk cId="1942623469" sldId="545"/>
            <ac:spMk id="5" creationId="{721BFA49-3EEB-561C-35FD-D29EBB88DEFF}"/>
          </ac:spMkLst>
        </pc:spChg>
        <pc:spChg chg="add mod">
          <ac:chgData name="Dan Aksel Jacobsen" userId="e32301ab-9c50-40cb-b1c2-0c7cdeced5fa" providerId="ADAL" clId="{9646C330-2488-F24B-9980-B87D759ED2E2}" dt="2025-01-30T09:28:40.895" v="646" actId="1076"/>
          <ac:spMkLst>
            <pc:docMk/>
            <pc:sldMk cId="1942623469" sldId="545"/>
            <ac:spMk id="8" creationId="{1FB744BC-370C-F3FA-9BC4-27F2AE318416}"/>
          </ac:spMkLst>
        </pc:spChg>
        <pc:picChg chg="add mod">
          <ac:chgData name="Dan Aksel Jacobsen" userId="e32301ab-9c50-40cb-b1c2-0c7cdeced5fa" providerId="ADAL" clId="{9646C330-2488-F24B-9980-B87D759ED2E2}" dt="2025-01-30T09:29:07.622" v="647" actId="14100"/>
          <ac:picMkLst>
            <pc:docMk/>
            <pc:sldMk cId="1942623469" sldId="545"/>
            <ac:picMk id="3" creationId="{17B7E4B8-61AC-14E9-6365-2B84DE03A04E}"/>
          </ac:picMkLst>
        </pc:picChg>
        <pc:picChg chg="add mod">
          <ac:chgData name="Dan Aksel Jacobsen" userId="e32301ab-9c50-40cb-b1c2-0c7cdeced5fa" providerId="ADAL" clId="{9646C330-2488-F24B-9980-B87D759ED2E2}" dt="2025-01-30T09:28:19.130" v="624" actId="1076"/>
          <ac:picMkLst>
            <pc:docMk/>
            <pc:sldMk cId="1942623469" sldId="545"/>
            <ac:picMk id="7" creationId="{D73E75FA-253C-8BBA-5C5F-80CB42D7F1DD}"/>
          </ac:picMkLst>
        </pc:picChg>
      </pc:sldChg>
      <pc:sldChg chg="modSp mod setBg modClrScheme chgLayout">
        <pc:chgData name="Dan Aksel Jacobsen" userId="e32301ab-9c50-40cb-b1c2-0c7cdeced5fa" providerId="ADAL" clId="{9646C330-2488-F24B-9980-B87D759ED2E2}" dt="2025-01-30T08:41:02.245" v="372" actId="732"/>
        <pc:sldMkLst>
          <pc:docMk/>
          <pc:sldMk cId="2016179599" sldId="552"/>
        </pc:sldMkLst>
        <pc:spChg chg="mod ord">
          <ac:chgData name="Dan Aksel Jacobsen" userId="e32301ab-9c50-40cb-b1c2-0c7cdeced5fa" providerId="ADAL" clId="{9646C330-2488-F24B-9980-B87D759ED2E2}" dt="2025-01-30T08:39:53.055" v="359" actId="700"/>
          <ac:spMkLst>
            <pc:docMk/>
            <pc:sldMk cId="2016179599" sldId="552"/>
            <ac:spMk id="5" creationId="{1E4E3D05-FB67-6278-9E66-71DB5ED016A0}"/>
          </ac:spMkLst>
        </pc:spChg>
        <pc:picChg chg="mod modCrop">
          <ac:chgData name="Dan Aksel Jacobsen" userId="e32301ab-9c50-40cb-b1c2-0c7cdeced5fa" providerId="ADAL" clId="{9646C330-2488-F24B-9980-B87D759ED2E2}" dt="2025-01-30T08:41:02.245" v="372" actId="732"/>
          <ac:picMkLst>
            <pc:docMk/>
            <pc:sldMk cId="2016179599" sldId="552"/>
            <ac:picMk id="3" creationId="{8BE042DE-4090-7A68-2663-9F29169F8CF9}"/>
          </ac:picMkLst>
        </pc:picChg>
      </pc:sldChg>
      <pc:sldChg chg="modSp mod setBg modClrScheme chgLayout">
        <pc:chgData name="Dan Aksel Jacobsen" userId="e32301ab-9c50-40cb-b1c2-0c7cdeced5fa" providerId="ADAL" clId="{9646C330-2488-F24B-9980-B87D759ED2E2}" dt="2025-01-30T08:41:56.906" v="379" actId="732"/>
        <pc:sldMkLst>
          <pc:docMk/>
          <pc:sldMk cId="2063940234" sldId="553"/>
        </pc:sldMkLst>
        <pc:spChg chg="mod ord">
          <ac:chgData name="Dan Aksel Jacobsen" userId="e32301ab-9c50-40cb-b1c2-0c7cdeced5fa" providerId="ADAL" clId="{9646C330-2488-F24B-9980-B87D759ED2E2}" dt="2025-01-30T08:41:24.472" v="373" actId="700"/>
          <ac:spMkLst>
            <pc:docMk/>
            <pc:sldMk cId="2063940234" sldId="553"/>
            <ac:spMk id="5" creationId="{1E4E3D05-FB67-6278-9E66-71DB5ED016A0}"/>
          </ac:spMkLst>
        </pc:spChg>
        <pc:picChg chg="mod modCrop">
          <ac:chgData name="Dan Aksel Jacobsen" userId="e32301ab-9c50-40cb-b1c2-0c7cdeced5fa" providerId="ADAL" clId="{9646C330-2488-F24B-9980-B87D759ED2E2}" dt="2025-01-30T08:41:56.906" v="379" actId="732"/>
          <ac:picMkLst>
            <pc:docMk/>
            <pc:sldMk cId="2063940234" sldId="553"/>
            <ac:picMk id="3" creationId="{069D9275-751A-CE43-9AC8-4C4832418C4E}"/>
          </ac:picMkLst>
        </pc:picChg>
      </pc:sldChg>
      <pc:sldChg chg="modSp mod setBg modClrScheme chgLayout">
        <pc:chgData name="Dan Aksel Jacobsen" userId="e32301ab-9c50-40cb-b1c2-0c7cdeced5fa" providerId="ADAL" clId="{9646C330-2488-F24B-9980-B87D759ED2E2}" dt="2025-01-30T08:43:19.466" v="384" actId="732"/>
        <pc:sldMkLst>
          <pc:docMk/>
          <pc:sldMk cId="1369438930" sldId="554"/>
        </pc:sldMkLst>
        <pc:spChg chg="mod ord">
          <ac:chgData name="Dan Aksel Jacobsen" userId="e32301ab-9c50-40cb-b1c2-0c7cdeced5fa" providerId="ADAL" clId="{9646C330-2488-F24B-9980-B87D759ED2E2}" dt="2025-01-30T08:42:57.638" v="380" actId="700"/>
          <ac:spMkLst>
            <pc:docMk/>
            <pc:sldMk cId="1369438930" sldId="554"/>
            <ac:spMk id="5" creationId="{1E4E3D05-FB67-6278-9E66-71DB5ED016A0}"/>
          </ac:spMkLst>
        </pc:spChg>
        <pc:picChg chg="mod modCrop">
          <ac:chgData name="Dan Aksel Jacobsen" userId="e32301ab-9c50-40cb-b1c2-0c7cdeced5fa" providerId="ADAL" clId="{9646C330-2488-F24B-9980-B87D759ED2E2}" dt="2025-01-30T08:43:19.466" v="384" actId="732"/>
          <ac:picMkLst>
            <pc:docMk/>
            <pc:sldMk cId="1369438930" sldId="554"/>
            <ac:picMk id="4" creationId="{23F20A6E-A742-1EF8-35B6-79C46B33C0D4}"/>
          </ac:picMkLst>
        </pc:picChg>
      </pc:sldChg>
      <pc:sldChg chg="modSp mod setBg modClrScheme chgLayout">
        <pc:chgData name="Dan Aksel Jacobsen" userId="e32301ab-9c50-40cb-b1c2-0c7cdeced5fa" providerId="ADAL" clId="{9646C330-2488-F24B-9980-B87D759ED2E2}" dt="2025-01-30T08:46:20.100" v="408" actId="1076"/>
        <pc:sldMkLst>
          <pc:docMk/>
          <pc:sldMk cId="4058914714" sldId="555"/>
        </pc:sldMkLst>
        <pc:spChg chg="mod ord">
          <ac:chgData name="Dan Aksel Jacobsen" userId="e32301ab-9c50-40cb-b1c2-0c7cdeced5fa" providerId="ADAL" clId="{9646C330-2488-F24B-9980-B87D759ED2E2}" dt="2025-01-30T08:45:38.643" v="401" actId="700"/>
          <ac:spMkLst>
            <pc:docMk/>
            <pc:sldMk cId="4058914714" sldId="555"/>
            <ac:spMk id="5" creationId="{0317FBFB-B630-05A1-F04C-2104F16EBB66}"/>
          </ac:spMkLst>
        </pc:spChg>
        <pc:picChg chg="mod modCrop">
          <ac:chgData name="Dan Aksel Jacobsen" userId="e32301ab-9c50-40cb-b1c2-0c7cdeced5fa" providerId="ADAL" clId="{9646C330-2488-F24B-9980-B87D759ED2E2}" dt="2025-01-30T08:46:20.100" v="408" actId="1076"/>
          <ac:picMkLst>
            <pc:docMk/>
            <pc:sldMk cId="4058914714" sldId="555"/>
            <ac:picMk id="7" creationId="{98B7932B-F128-D0BA-6B0D-DC5F98CA8850}"/>
          </ac:picMkLst>
        </pc:picChg>
      </pc:sldChg>
      <pc:sldChg chg="delSp modSp mod modClrScheme chgLayout">
        <pc:chgData name="Dan Aksel Jacobsen" userId="e32301ab-9c50-40cb-b1c2-0c7cdeced5fa" providerId="ADAL" clId="{9646C330-2488-F24B-9980-B87D759ED2E2}" dt="2025-01-30T08:46:59.422" v="416" actId="1076"/>
        <pc:sldMkLst>
          <pc:docMk/>
          <pc:sldMk cId="3219851969" sldId="556"/>
        </pc:sldMkLst>
        <pc:spChg chg="del mod ord">
          <ac:chgData name="Dan Aksel Jacobsen" userId="e32301ab-9c50-40cb-b1c2-0c7cdeced5fa" providerId="ADAL" clId="{9646C330-2488-F24B-9980-B87D759ED2E2}" dt="2025-01-30T08:46:31.228" v="410" actId="478"/>
          <ac:spMkLst>
            <pc:docMk/>
            <pc:sldMk cId="3219851969" sldId="556"/>
            <ac:spMk id="4" creationId="{FB316364-6D42-848B-B794-A0EC246E0167}"/>
          </ac:spMkLst>
        </pc:spChg>
        <pc:spChg chg="del">
          <ac:chgData name="Dan Aksel Jacobsen" userId="e32301ab-9c50-40cb-b1c2-0c7cdeced5fa" providerId="ADAL" clId="{9646C330-2488-F24B-9980-B87D759ED2E2}" dt="2025-01-30T08:46:28.844" v="409" actId="700"/>
          <ac:spMkLst>
            <pc:docMk/>
            <pc:sldMk cId="3219851969" sldId="556"/>
            <ac:spMk id="5" creationId="{42D3A8E2-E0D7-4055-55F2-6F1E6098F2A5}"/>
          </ac:spMkLst>
        </pc:spChg>
        <pc:spChg chg="del mod ord">
          <ac:chgData name="Dan Aksel Jacobsen" userId="e32301ab-9c50-40cb-b1c2-0c7cdeced5fa" providerId="ADAL" clId="{9646C330-2488-F24B-9980-B87D759ED2E2}" dt="2025-01-30T08:46:33.406" v="411" actId="478"/>
          <ac:spMkLst>
            <pc:docMk/>
            <pc:sldMk cId="3219851969" sldId="556"/>
            <ac:spMk id="6" creationId="{F8037AF6-CF46-1294-1302-561F69088541}"/>
          </ac:spMkLst>
        </pc:spChg>
        <pc:picChg chg="mod modCrop">
          <ac:chgData name="Dan Aksel Jacobsen" userId="e32301ab-9c50-40cb-b1c2-0c7cdeced5fa" providerId="ADAL" clId="{9646C330-2488-F24B-9980-B87D759ED2E2}" dt="2025-01-30T08:46:59.422" v="416" actId="1076"/>
          <ac:picMkLst>
            <pc:docMk/>
            <pc:sldMk cId="3219851969" sldId="556"/>
            <ac:picMk id="8" creationId="{84C1AA79-66F7-470F-6199-F87B38E67881}"/>
          </ac:picMkLst>
        </pc:picChg>
      </pc:sldChg>
      <pc:sldChg chg="addSp delSp modSp mod modClrScheme chgLayout">
        <pc:chgData name="Dan Aksel Jacobsen" userId="e32301ab-9c50-40cb-b1c2-0c7cdeced5fa" providerId="ADAL" clId="{9646C330-2488-F24B-9980-B87D759ED2E2}" dt="2025-01-30T09:24:57.494" v="554" actId="478"/>
        <pc:sldMkLst>
          <pc:docMk/>
          <pc:sldMk cId="1671762610" sldId="557"/>
        </pc:sldMkLst>
        <pc:spChg chg="add del mod">
          <ac:chgData name="Dan Aksel Jacobsen" userId="e32301ab-9c50-40cb-b1c2-0c7cdeced5fa" providerId="ADAL" clId="{9646C330-2488-F24B-9980-B87D759ED2E2}" dt="2025-01-30T09:24:57.494" v="554" actId="478"/>
          <ac:spMkLst>
            <pc:docMk/>
            <pc:sldMk cId="1671762610" sldId="557"/>
            <ac:spMk id="2" creationId="{62638BC8-8C49-BA2F-09A1-04F29FD6C948}"/>
          </ac:spMkLst>
        </pc:spChg>
        <pc:spChg chg="del mod ord">
          <ac:chgData name="Dan Aksel Jacobsen" userId="e32301ab-9c50-40cb-b1c2-0c7cdeced5fa" providerId="ADAL" clId="{9646C330-2488-F24B-9980-B87D759ED2E2}" dt="2025-01-30T08:43:43.381" v="387" actId="478"/>
          <ac:spMkLst>
            <pc:docMk/>
            <pc:sldMk cId="1671762610" sldId="557"/>
            <ac:spMk id="4" creationId="{70DD8D5F-17CD-859F-2694-69DF71F4AE12}"/>
          </ac:spMkLst>
        </pc:spChg>
        <pc:spChg chg="del mod ord">
          <ac:chgData name="Dan Aksel Jacobsen" userId="e32301ab-9c50-40cb-b1c2-0c7cdeced5fa" providerId="ADAL" clId="{9646C330-2488-F24B-9980-B87D759ED2E2}" dt="2025-01-30T08:43:41.031" v="386" actId="478"/>
          <ac:spMkLst>
            <pc:docMk/>
            <pc:sldMk cId="1671762610" sldId="557"/>
            <ac:spMk id="6" creationId="{2EFE4AB7-2549-446A-D589-893C12188C30}"/>
          </ac:spMkLst>
        </pc:spChg>
        <pc:picChg chg="mod modCrop">
          <ac:chgData name="Dan Aksel Jacobsen" userId="e32301ab-9c50-40cb-b1c2-0c7cdeced5fa" providerId="ADAL" clId="{9646C330-2488-F24B-9980-B87D759ED2E2}" dt="2025-01-30T08:44:00.674" v="390" actId="732"/>
          <ac:picMkLst>
            <pc:docMk/>
            <pc:sldMk cId="1671762610" sldId="557"/>
            <ac:picMk id="10" creationId="{335BD589-98D2-F281-D060-74FEB89A1C44}"/>
          </ac:picMkLst>
        </pc:picChg>
      </pc:sldChg>
      <pc:sldChg chg="delSp modSp mod setBg modClrScheme chgLayout">
        <pc:chgData name="Dan Aksel Jacobsen" userId="e32301ab-9c50-40cb-b1c2-0c7cdeced5fa" providerId="ADAL" clId="{9646C330-2488-F24B-9980-B87D759ED2E2}" dt="2025-01-30T08:44:52.394" v="400" actId="14100"/>
        <pc:sldMkLst>
          <pc:docMk/>
          <pc:sldMk cId="4149532655" sldId="558"/>
        </pc:sldMkLst>
        <pc:spChg chg="del mod ord">
          <ac:chgData name="Dan Aksel Jacobsen" userId="e32301ab-9c50-40cb-b1c2-0c7cdeced5fa" providerId="ADAL" clId="{9646C330-2488-F24B-9980-B87D759ED2E2}" dt="2025-01-30T08:44:19.864" v="394" actId="478"/>
          <ac:spMkLst>
            <pc:docMk/>
            <pc:sldMk cId="4149532655" sldId="558"/>
            <ac:spMk id="4" creationId="{19C2C01C-9F7B-BD69-BDCE-8D22DC64891D}"/>
          </ac:spMkLst>
        </pc:spChg>
        <pc:spChg chg="del mod ord">
          <ac:chgData name="Dan Aksel Jacobsen" userId="e32301ab-9c50-40cb-b1c2-0c7cdeced5fa" providerId="ADAL" clId="{9646C330-2488-F24B-9980-B87D759ED2E2}" dt="2025-01-30T08:44:17.831" v="393" actId="478"/>
          <ac:spMkLst>
            <pc:docMk/>
            <pc:sldMk cId="4149532655" sldId="558"/>
            <ac:spMk id="6" creationId="{B40DEAE1-9683-96D9-5565-5575563B2D20}"/>
          </ac:spMkLst>
        </pc:spChg>
        <pc:picChg chg="mod modCrop">
          <ac:chgData name="Dan Aksel Jacobsen" userId="e32301ab-9c50-40cb-b1c2-0c7cdeced5fa" providerId="ADAL" clId="{9646C330-2488-F24B-9980-B87D759ED2E2}" dt="2025-01-30T08:44:52.394" v="400" actId="14100"/>
          <ac:picMkLst>
            <pc:docMk/>
            <pc:sldMk cId="4149532655" sldId="558"/>
            <ac:picMk id="8" creationId="{2A35DB16-469C-2563-C3CB-91915815FD34}"/>
          </ac:picMkLst>
        </pc:picChg>
      </pc:sldChg>
      <pc:sldChg chg="addSp delSp modSp mod modClrScheme chgLayout">
        <pc:chgData name="Dan Aksel Jacobsen" userId="e32301ab-9c50-40cb-b1c2-0c7cdeced5fa" providerId="ADAL" clId="{9646C330-2488-F24B-9980-B87D759ED2E2}" dt="2025-01-30T09:06:39.823" v="468" actId="1076"/>
        <pc:sldMkLst>
          <pc:docMk/>
          <pc:sldMk cId="2231148810" sldId="559"/>
        </pc:sldMkLst>
        <pc:spChg chg="del">
          <ac:chgData name="Dan Aksel Jacobsen" userId="e32301ab-9c50-40cb-b1c2-0c7cdeced5fa" providerId="ADAL" clId="{9646C330-2488-F24B-9980-B87D759ED2E2}" dt="2025-01-30T09:03:38.625" v="449" actId="478"/>
          <ac:spMkLst>
            <pc:docMk/>
            <pc:sldMk cId="2231148810" sldId="559"/>
            <ac:spMk id="4" creationId="{E8C37A9F-F135-551D-028B-9817AE4363D4}"/>
          </ac:spMkLst>
        </pc:spChg>
        <pc:spChg chg="del">
          <ac:chgData name="Dan Aksel Jacobsen" userId="e32301ab-9c50-40cb-b1c2-0c7cdeced5fa" providerId="ADAL" clId="{9646C330-2488-F24B-9980-B87D759ED2E2}" dt="2025-01-30T09:03:39.903" v="450" actId="478"/>
          <ac:spMkLst>
            <pc:docMk/>
            <pc:sldMk cId="2231148810" sldId="559"/>
            <ac:spMk id="5" creationId="{5DDF3BB3-24FA-8489-D34B-65D8AD7334A1}"/>
          </ac:spMkLst>
        </pc:spChg>
        <pc:spChg chg="del">
          <ac:chgData name="Dan Aksel Jacobsen" userId="e32301ab-9c50-40cb-b1c2-0c7cdeced5fa" providerId="ADAL" clId="{9646C330-2488-F24B-9980-B87D759ED2E2}" dt="2025-01-30T09:03:41.312" v="451" actId="478"/>
          <ac:spMkLst>
            <pc:docMk/>
            <pc:sldMk cId="2231148810" sldId="559"/>
            <ac:spMk id="6" creationId="{D55821B8-5817-3D03-5D1E-FD3E678158DF}"/>
          </ac:spMkLst>
        </pc:spChg>
        <pc:picChg chg="add del mod modCrop">
          <ac:chgData name="Dan Aksel Jacobsen" userId="e32301ab-9c50-40cb-b1c2-0c7cdeced5fa" providerId="ADAL" clId="{9646C330-2488-F24B-9980-B87D759ED2E2}" dt="2025-01-30T09:06:08.930" v="460" actId="478"/>
          <ac:picMkLst>
            <pc:docMk/>
            <pc:sldMk cId="2231148810" sldId="559"/>
            <ac:picMk id="3" creationId="{AF1A8CE2-33BB-CE77-B20A-F80F7099E1BE}"/>
          </ac:picMkLst>
        </pc:picChg>
        <pc:picChg chg="add mod modCrop">
          <ac:chgData name="Dan Aksel Jacobsen" userId="e32301ab-9c50-40cb-b1c2-0c7cdeced5fa" providerId="ADAL" clId="{9646C330-2488-F24B-9980-B87D759ED2E2}" dt="2025-01-30T09:06:39.823" v="468" actId="1076"/>
          <ac:picMkLst>
            <pc:docMk/>
            <pc:sldMk cId="2231148810" sldId="559"/>
            <ac:picMk id="8" creationId="{128BCD8F-7DC5-2D8B-F429-0DCB8835D7B0}"/>
          </ac:picMkLst>
        </pc:picChg>
        <pc:picChg chg="del">
          <ac:chgData name="Dan Aksel Jacobsen" userId="e32301ab-9c50-40cb-b1c2-0c7cdeced5fa" providerId="ADAL" clId="{9646C330-2488-F24B-9980-B87D759ED2E2}" dt="2025-01-30T09:02:31.059" v="448" actId="478"/>
          <ac:picMkLst>
            <pc:docMk/>
            <pc:sldMk cId="2231148810" sldId="559"/>
            <ac:picMk id="11" creationId="{65316291-F6BF-B266-8C5F-94D715C05CBB}"/>
          </ac:picMkLst>
        </pc:picChg>
      </pc:sldChg>
      <pc:sldChg chg="addSp delSp modSp mod modClrScheme chgLayout">
        <pc:chgData name="Dan Aksel Jacobsen" userId="e32301ab-9c50-40cb-b1c2-0c7cdeced5fa" providerId="ADAL" clId="{9646C330-2488-F24B-9980-B87D759ED2E2}" dt="2025-01-30T09:08:02.056" v="479" actId="1076"/>
        <pc:sldMkLst>
          <pc:docMk/>
          <pc:sldMk cId="2690383946" sldId="560"/>
        </pc:sldMkLst>
        <pc:spChg chg="del mod ord">
          <ac:chgData name="Dan Aksel Jacobsen" userId="e32301ab-9c50-40cb-b1c2-0c7cdeced5fa" providerId="ADAL" clId="{9646C330-2488-F24B-9980-B87D759ED2E2}" dt="2025-01-30T09:06:53.686" v="471" actId="478"/>
          <ac:spMkLst>
            <pc:docMk/>
            <pc:sldMk cId="2690383946" sldId="560"/>
            <ac:spMk id="4" creationId="{E27FBD5E-2C1B-A6DE-3506-43712451B1F1}"/>
          </ac:spMkLst>
        </pc:spChg>
        <pc:spChg chg="del">
          <ac:chgData name="Dan Aksel Jacobsen" userId="e32301ab-9c50-40cb-b1c2-0c7cdeced5fa" providerId="ADAL" clId="{9646C330-2488-F24B-9980-B87D759ED2E2}" dt="2025-01-30T09:06:51.585" v="470" actId="700"/>
          <ac:spMkLst>
            <pc:docMk/>
            <pc:sldMk cId="2690383946" sldId="560"/>
            <ac:spMk id="5" creationId="{0E0D898F-60CE-9A7B-A7C5-49AE91D64DD8}"/>
          </ac:spMkLst>
        </pc:spChg>
        <pc:spChg chg="del mod ord">
          <ac:chgData name="Dan Aksel Jacobsen" userId="e32301ab-9c50-40cb-b1c2-0c7cdeced5fa" providerId="ADAL" clId="{9646C330-2488-F24B-9980-B87D759ED2E2}" dt="2025-01-30T09:06:55.488" v="472" actId="478"/>
          <ac:spMkLst>
            <pc:docMk/>
            <pc:sldMk cId="2690383946" sldId="560"/>
            <ac:spMk id="6" creationId="{BD970B30-8EF1-F7B1-A35D-873680AC9A25}"/>
          </ac:spMkLst>
        </pc:spChg>
        <pc:picChg chg="add mod modCrop">
          <ac:chgData name="Dan Aksel Jacobsen" userId="e32301ab-9c50-40cb-b1c2-0c7cdeced5fa" providerId="ADAL" clId="{9646C330-2488-F24B-9980-B87D759ED2E2}" dt="2025-01-30T09:08:02.056" v="479" actId="1076"/>
          <ac:picMkLst>
            <pc:docMk/>
            <pc:sldMk cId="2690383946" sldId="560"/>
            <ac:picMk id="3" creationId="{E88CE37C-3FAB-BECD-8EE2-FB951AFDCEE2}"/>
          </ac:picMkLst>
        </pc:picChg>
        <pc:picChg chg="del">
          <ac:chgData name="Dan Aksel Jacobsen" userId="e32301ab-9c50-40cb-b1c2-0c7cdeced5fa" providerId="ADAL" clId="{9646C330-2488-F24B-9980-B87D759ED2E2}" dt="2025-01-30T09:06:47.049" v="469" actId="478"/>
          <ac:picMkLst>
            <pc:docMk/>
            <pc:sldMk cId="2690383946" sldId="560"/>
            <ac:picMk id="8" creationId="{4B184936-C7C4-5A76-F891-0C6CB8F63EE5}"/>
          </ac:picMkLst>
        </pc:picChg>
      </pc:sldChg>
      <pc:sldChg chg="addSp delSp modSp mod modClrScheme chgLayout modNotesTx">
        <pc:chgData name="Dan Aksel Jacobsen" userId="e32301ab-9c50-40cb-b1c2-0c7cdeced5fa" providerId="ADAL" clId="{9646C330-2488-F24B-9980-B87D759ED2E2}" dt="2025-01-30T09:09:32.062" v="489" actId="1076"/>
        <pc:sldMkLst>
          <pc:docMk/>
          <pc:sldMk cId="2689921857" sldId="561"/>
        </pc:sldMkLst>
        <pc:spChg chg="del mod ord">
          <ac:chgData name="Dan Aksel Jacobsen" userId="e32301ab-9c50-40cb-b1c2-0c7cdeced5fa" providerId="ADAL" clId="{9646C330-2488-F24B-9980-B87D759ED2E2}" dt="2025-01-30T08:47:43.801" v="419" actId="478"/>
          <ac:spMkLst>
            <pc:docMk/>
            <pc:sldMk cId="2689921857" sldId="561"/>
            <ac:spMk id="4" creationId="{55308044-8BB4-D0E0-DAFD-DFC74420515B}"/>
          </ac:spMkLst>
        </pc:spChg>
        <pc:spChg chg="del mod ord">
          <ac:chgData name="Dan Aksel Jacobsen" userId="e32301ab-9c50-40cb-b1c2-0c7cdeced5fa" providerId="ADAL" clId="{9646C330-2488-F24B-9980-B87D759ED2E2}" dt="2025-01-30T08:47:41.659" v="418" actId="478"/>
          <ac:spMkLst>
            <pc:docMk/>
            <pc:sldMk cId="2689921857" sldId="561"/>
            <ac:spMk id="6" creationId="{F25DAE08-6D93-DF00-0489-DA0457C8F9CF}"/>
          </ac:spMkLst>
        </pc:spChg>
        <pc:picChg chg="del">
          <ac:chgData name="Dan Aksel Jacobsen" userId="e32301ab-9c50-40cb-b1c2-0c7cdeced5fa" providerId="ADAL" clId="{9646C330-2488-F24B-9980-B87D759ED2E2}" dt="2025-01-30T08:49:53.088" v="420" actId="478"/>
          <ac:picMkLst>
            <pc:docMk/>
            <pc:sldMk cId="2689921857" sldId="561"/>
            <ac:picMk id="3" creationId="{6C48DD25-732A-EDDA-F8A1-AAB1A5BBD405}"/>
          </ac:picMkLst>
        </pc:picChg>
        <pc:picChg chg="add del mod">
          <ac:chgData name="Dan Aksel Jacobsen" userId="e32301ab-9c50-40cb-b1c2-0c7cdeced5fa" providerId="ADAL" clId="{9646C330-2488-F24B-9980-B87D759ED2E2}" dt="2025-01-30T08:58:27.778" v="442" actId="478"/>
          <ac:picMkLst>
            <pc:docMk/>
            <pc:sldMk cId="2689921857" sldId="561"/>
            <ac:picMk id="5" creationId="{6608D9E8-A641-AB4D-4F41-EC6BC2E4EAB6}"/>
          </ac:picMkLst>
        </pc:picChg>
        <pc:picChg chg="add del mod">
          <ac:chgData name="Dan Aksel Jacobsen" userId="e32301ab-9c50-40cb-b1c2-0c7cdeced5fa" providerId="ADAL" clId="{9646C330-2488-F24B-9980-B87D759ED2E2}" dt="2025-01-30T09:08:23.046" v="481" actId="478"/>
          <ac:picMkLst>
            <pc:docMk/>
            <pc:sldMk cId="2689921857" sldId="561"/>
            <ac:picMk id="8" creationId="{30455847-7B81-3B7A-13C6-7CFFAD52CBAC}"/>
          </ac:picMkLst>
        </pc:picChg>
        <pc:picChg chg="add mod modCrop">
          <ac:chgData name="Dan Aksel Jacobsen" userId="e32301ab-9c50-40cb-b1c2-0c7cdeced5fa" providerId="ADAL" clId="{9646C330-2488-F24B-9980-B87D759ED2E2}" dt="2025-01-30T09:09:32.062" v="489" actId="1076"/>
          <ac:picMkLst>
            <pc:docMk/>
            <pc:sldMk cId="2689921857" sldId="561"/>
            <ac:picMk id="10" creationId="{2D913C2C-B0D4-A879-2526-293E94E0A4C9}"/>
          </ac:picMkLst>
        </pc:picChg>
      </pc:sldChg>
      <pc:sldMasterChg chg="addSp delSp modSp mod modSldLayout">
        <pc:chgData name="Dan Aksel Jacobsen" userId="e32301ab-9c50-40cb-b1c2-0c7cdeced5fa" providerId="ADAL" clId="{9646C330-2488-F24B-9980-B87D759ED2E2}" dt="2025-01-30T09:23:39.550" v="552" actId="1035"/>
        <pc:sldMasterMkLst>
          <pc:docMk/>
          <pc:sldMasterMk cId="2459796329" sldId="2147483648"/>
        </pc:sldMasterMkLst>
        <pc:picChg chg="del">
          <ac:chgData name="Dan Aksel Jacobsen" userId="e32301ab-9c50-40cb-b1c2-0c7cdeced5fa" providerId="ADAL" clId="{9646C330-2488-F24B-9980-B87D759ED2E2}" dt="2025-01-30T08:20:13.431" v="9" actId="478"/>
          <ac:picMkLst>
            <pc:docMk/>
            <pc:sldMasterMk cId="2459796329" sldId="2147483648"/>
            <ac:picMk id="7" creationId="{44B3A4CF-F42C-6349-A4E7-D757464459B8}"/>
          </ac:picMkLst>
        </pc:picChg>
        <pc:picChg chg="add del mod">
          <ac:chgData name="Dan Aksel Jacobsen" userId="e32301ab-9c50-40cb-b1c2-0c7cdeced5fa" providerId="ADAL" clId="{9646C330-2488-F24B-9980-B87D759ED2E2}" dt="2025-01-30T08:37:41.045" v="345" actId="478"/>
          <ac:picMkLst>
            <pc:docMk/>
            <pc:sldMasterMk cId="2459796329" sldId="2147483648"/>
            <ac:picMk id="10" creationId="{C3B33AA3-8EEF-AF21-3000-7F20DDA4BEDA}"/>
          </ac:picMkLst>
        </pc:picChg>
        <pc:cxnChg chg="add del">
          <ac:chgData name="Dan Aksel Jacobsen" userId="e32301ab-9c50-40cb-b1c2-0c7cdeced5fa" providerId="ADAL" clId="{9646C330-2488-F24B-9980-B87D759ED2E2}" dt="2025-01-30T08:38:20.220" v="352" actId="21"/>
          <ac:cxnSpMkLst>
            <pc:docMk/>
            <pc:sldMasterMk cId="2459796329" sldId="2147483648"/>
            <ac:cxnSpMk id="9" creationId="{0E18BB8C-4CFF-6A4A-8464-BF62CC9E083A}"/>
          </ac:cxnSpMkLst>
        </pc:cxnChg>
        <pc:sldLayoutChg chg="delSp mod">
          <pc:chgData name="Dan Aksel Jacobsen" userId="e32301ab-9c50-40cb-b1c2-0c7cdeced5fa" providerId="ADAL" clId="{9646C330-2488-F24B-9980-B87D759ED2E2}" dt="2025-01-30T08:19:19.326" v="2" actId="478"/>
          <pc:sldLayoutMkLst>
            <pc:docMk/>
            <pc:sldMasterMk cId="2459796329" sldId="2147483648"/>
            <pc:sldLayoutMk cId="181565876" sldId="2147483649"/>
          </pc:sldLayoutMkLst>
          <pc:spChg chg="del">
            <ac:chgData name="Dan Aksel Jacobsen" userId="e32301ab-9c50-40cb-b1c2-0c7cdeced5fa" providerId="ADAL" clId="{9646C330-2488-F24B-9980-B87D759ED2E2}" dt="2025-01-30T08:19:19.326" v="2" actId="478"/>
            <ac:spMkLst>
              <pc:docMk/>
              <pc:sldMasterMk cId="2459796329" sldId="2147483648"/>
              <pc:sldLayoutMk cId="181565876" sldId="2147483649"/>
              <ac:spMk id="4" creationId="{CB139B4E-9600-2048-A876-236EAAACE41B}"/>
            </ac:spMkLst>
          </pc:spChg>
        </pc:sldLayoutChg>
        <pc:sldLayoutChg chg="addSp modSp mod">
          <pc:chgData name="Dan Aksel Jacobsen" userId="e32301ab-9c50-40cb-b1c2-0c7cdeced5fa" providerId="ADAL" clId="{9646C330-2488-F24B-9980-B87D759ED2E2}" dt="2025-01-30T08:38:24.804" v="353" actId="1076"/>
          <pc:sldLayoutMkLst>
            <pc:docMk/>
            <pc:sldMasterMk cId="2459796329" sldId="2147483648"/>
            <pc:sldLayoutMk cId="3672291657" sldId="2147483650"/>
          </pc:sldLayoutMkLst>
          <pc:picChg chg="add mod">
            <ac:chgData name="Dan Aksel Jacobsen" userId="e32301ab-9c50-40cb-b1c2-0c7cdeced5fa" providerId="ADAL" clId="{9646C330-2488-F24B-9980-B87D759ED2E2}" dt="2025-01-30T08:38:24.804" v="353" actId="1076"/>
            <ac:picMkLst>
              <pc:docMk/>
              <pc:sldMasterMk cId="2459796329" sldId="2147483648"/>
              <pc:sldLayoutMk cId="3672291657" sldId="2147483650"/>
              <ac:picMk id="7" creationId="{95CB812B-B38A-D3E2-6374-9DE3DC2F976B}"/>
            </ac:picMkLst>
          </pc:picChg>
        </pc:sldLayoutChg>
        <pc:sldLayoutChg chg="addSp delSp modSp mod">
          <pc:chgData name="Dan Aksel Jacobsen" userId="e32301ab-9c50-40cb-b1c2-0c7cdeced5fa" providerId="ADAL" clId="{9646C330-2488-F24B-9980-B87D759ED2E2}" dt="2025-01-30T09:23:39.550" v="552" actId="1035"/>
          <pc:sldLayoutMkLst>
            <pc:docMk/>
            <pc:sldMasterMk cId="2459796329" sldId="2147483648"/>
            <pc:sldLayoutMk cId="3213736915" sldId="2147483660"/>
          </pc:sldLayoutMkLst>
          <pc:spChg chg="del">
            <ac:chgData name="Dan Aksel Jacobsen" userId="e32301ab-9c50-40cb-b1c2-0c7cdeced5fa" providerId="ADAL" clId="{9646C330-2488-F24B-9980-B87D759ED2E2}" dt="2025-01-30T08:37:06.580" v="334" actId="478"/>
            <ac:spMkLst>
              <pc:docMk/>
              <pc:sldMasterMk cId="2459796329" sldId="2147483648"/>
              <pc:sldLayoutMk cId="3213736915" sldId="2147483660"/>
              <ac:spMk id="2" creationId="{D2408392-00BE-E04C-A5C0-2A464B04F2F3}"/>
            </ac:spMkLst>
          </pc:spChg>
          <pc:spChg chg="del">
            <ac:chgData name="Dan Aksel Jacobsen" userId="e32301ab-9c50-40cb-b1c2-0c7cdeced5fa" providerId="ADAL" clId="{9646C330-2488-F24B-9980-B87D759ED2E2}" dt="2025-01-30T08:37:10.195" v="337" actId="478"/>
            <ac:spMkLst>
              <pc:docMk/>
              <pc:sldMasterMk cId="2459796329" sldId="2147483648"/>
              <pc:sldLayoutMk cId="3213736915" sldId="2147483660"/>
              <ac:spMk id="3" creationId="{379E6A53-6E82-4443-AD6F-794398019E61}"/>
            </ac:spMkLst>
          </pc:spChg>
          <pc:spChg chg="del">
            <ac:chgData name="Dan Aksel Jacobsen" userId="e32301ab-9c50-40cb-b1c2-0c7cdeced5fa" providerId="ADAL" clId="{9646C330-2488-F24B-9980-B87D759ED2E2}" dt="2025-01-30T08:37:09.102" v="336" actId="478"/>
            <ac:spMkLst>
              <pc:docMk/>
              <pc:sldMasterMk cId="2459796329" sldId="2147483648"/>
              <pc:sldLayoutMk cId="3213736915" sldId="2147483660"/>
              <ac:spMk id="4" creationId="{BE5EE246-997B-3645-9931-530F88642134}"/>
            </ac:spMkLst>
          </pc:spChg>
          <pc:spChg chg="del">
            <ac:chgData name="Dan Aksel Jacobsen" userId="e32301ab-9c50-40cb-b1c2-0c7cdeced5fa" providerId="ADAL" clId="{9646C330-2488-F24B-9980-B87D759ED2E2}" dt="2025-01-30T08:37:11.524" v="338" actId="478"/>
            <ac:spMkLst>
              <pc:docMk/>
              <pc:sldMasterMk cId="2459796329" sldId="2147483648"/>
              <pc:sldLayoutMk cId="3213736915" sldId="2147483660"/>
              <ac:spMk id="5" creationId="{1BD0F39B-5044-354A-A545-D1C8F2A1B81D}"/>
            </ac:spMkLst>
          </pc:spChg>
          <pc:spChg chg="del">
            <ac:chgData name="Dan Aksel Jacobsen" userId="e32301ab-9c50-40cb-b1c2-0c7cdeced5fa" providerId="ADAL" clId="{9646C330-2488-F24B-9980-B87D759ED2E2}" dt="2025-01-30T08:37:07.655" v="335" actId="478"/>
            <ac:spMkLst>
              <pc:docMk/>
              <pc:sldMasterMk cId="2459796329" sldId="2147483648"/>
              <pc:sldLayoutMk cId="3213736915" sldId="2147483660"/>
              <ac:spMk id="6" creationId="{2565EEDA-CCEF-8A4B-A1A4-BDA33E3D0D9F}"/>
            </ac:spMkLst>
          </pc:spChg>
          <pc:spChg chg="add mod">
            <ac:chgData name="Dan Aksel Jacobsen" userId="e32301ab-9c50-40cb-b1c2-0c7cdeced5fa" providerId="ADAL" clId="{9646C330-2488-F24B-9980-B87D759ED2E2}" dt="2025-01-30T09:23:13.030" v="519" actId="14100"/>
            <ac:spMkLst>
              <pc:docMk/>
              <pc:sldMasterMk cId="2459796329" sldId="2147483648"/>
              <pc:sldLayoutMk cId="3213736915" sldId="2147483660"/>
              <ac:spMk id="13" creationId="{FA64341A-B339-4CD2-CFAD-08748647AC85}"/>
            </ac:spMkLst>
          </pc:spChg>
          <pc:spChg chg="add mod">
            <ac:chgData name="Dan Aksel Jacobsen" userId="e32301ab-9c50-40cb-b1c2-0c7cdeced5fa" providerId="ADAL" clId="{9646C330-2488-F24B-9980-B87D759ED2E2}" dt="2025-01-30T09:23:39.550" v="552" actId="1035"/>
            <ac:spMkLst>
              <pc:docMk/>
              <pc:sldMasterMk cId="2459796329" sldId="2147483648"/>
              <pc:sldLayoutMk cId="3213736915" sldId="2147483660"/>
              <ac:spMk id="14" creationId="{D0207B9A-29EE-4A72-BFAA-93F38A8E81A0}"/>
            </ac:spMkLst>
          </pc:spChg>
          <pc:picChg chg="add mod">
            <ac:chgData name="Dan Aksel Jacobsen" userId="e32301ab-9c50-40cb-b1c2-0c7cdeced5fa" providerId="ADAL" clId="{9646C330-2488-F24B-9980-B87D759ED2E2}" dt="2025-01-30T09:23:15.588" v="520" actId="1076"/>
            <ac:picMkLst>
              <pc:docMk/>
              <pc:sldMasterMk cId="2459796329" sldId="2147483648"/>
              <pc:sldLayoutMk cId="3213736915" sldId="2147483660"/>
              <ac:picMk id="8" creationId="{8ADE6DEB-E5D0-9F33-EF81-EA45F8C8F37D}"/>
            </ac:picMkLst>
          </pc:picChg>
          <pc:picChg chg="add del mod">
            <ac:chgData name="Dan Aksel Jacobsen" userId="e32301ab-9c50-40cb-b1c2-0c7cdeced5fa" providerId="ADAL" clId="{9646C330-2488-F24B-9980-B87D759ED2E2}" dt="2025-01-30T09:21:51.058" v="502" actId="478"/>
            <ac:picMkLst>
              <pc:docMk/>
              <pc:sldMasterMk cId="2459796329" sldId="2147483648"/>
              <pc:sldLayoutMk cId="3213736915" sldId="2147483660"/>
              <ac:picMk id="10" creationId="{D4C130DD-4F02-5B90-0BEF-AC08EE7FAF48}"/>
            </ac:picMkLst>
          </pc:picChg>
          <pc:picChg chg="add mod">
            <ac:chgData name="Dan Aksel Jacobsen" userId="e32301ab-9c50-40cb-b1c2-0c7cdeced5fa" providerId="ADAL" clId="{9646C330-2488-F24B-9980-B87D759ED2E2}" dt="2025-01-30T09:22:13.712" v="509" actId="1076"/>
            <ac:picMkLst>
              <pc:docMk/>
              <pc:sldMasterMk cId="2459796329" sldId="2147483648"/>
              <pc:sldLayoutMk cId="3213736915" sldId="2147483660"/>
              <ac:picMk id="12" creationId="{439AFF29-D360-ED9A-0211-09CBE181CEF8}"/>
            </ac:picMkLst>
          </pc:picChg>
        </pc:sldLayoutChg>
        <pc:sldLayoutChg chg="addSp modSp mod">
          <pc:chgData name="Dan Aksel Jacobsen" userId="e32301ab-9c50-40cb-b1c2-0c7cdeced5fa" providerId="ADAL" clId="{9646C330-2488-F24B-9980-B87D759ED2E2}" dt="2025-01-30T08:38:01.061" v="349" actId="1076"/>
          <pc:sldLayoutMkLst>
            <pc:docMk/>
            <pc:sldMasterMk cId="2459796329" sldId="2147483648"/>
            <pc:sldLayoutMk cId="1700666624" sldId="2147483665"/>
          </pc:sldLayoutMkLst>
          <pc:picChg chg="add mod">
            <ac:chgData name="Dan Aksel Jacobsen" userId="e32301ab-9c50-40cb-b1c2-0c7cdeced5fa" providerId="ADAL" clId="{9646C330-2488-F24B-9980-B87D759ED2E2}" dt="2025-01-30T08:38:01.061" v="349" actId="1076"/>
            <ac:picMkLst>
              <pc:docMk/>
              <pc:sldMasterMk cId="2459796329" sldId="2147483648"/>
              <pc:sldLayoutMk cId="1700666624" sldId="2147483665"/>
              <ac:picMk id="6" creationId="{7788C9D8-5DD5-7172-A84B-8ADD2087E9F0}"/>
            </ac:picMkLst>
          </pc:picChg>
        </pc:sldLayoutChg>
      </pc:sldMasterChg>
    </pc:docChg>
  </pc:docChgLst>
  <pc:docChgLst>
    <pc:chgData name="Dan Aksel Jacobsen" userId="e32301ab-9c50-40cb-b1c2-0c7cdeced5fa" providerId="ADAL" clId="{BD9D3EC4-876E-3745-8511-742965735D6E}"/>
    <pc:docChg chg="modSld">
      <pc:chgData name="Dan Aksel Jacobsen" userId="e32301ab-9c50-40cb-b1c2-0c7cdeced5fa" providerId="ADAL" clId="{BD9D3EC4-876E-3745-8511-742965735D6E}" dt="2025-01-30T09:36:03.966" v="14" actId="20577"/>
      <pc:docMkLst>
        <pc:docMk/>
      </pc:docMkLst>
      <pc:sldChg chg="modSp mod">
        <pc:chgData name="Dan Aksel Jacobsen" userId="e32301ab-9c50-40cb-b1c2-0c7cdeced5fa" providerId="ADAL" clId="{BD9D3EC4-876E-3745-8511-742965735D6E}" dt="2025-01-30T09:33:58.939" v="0" actId="20577"/>
        <pc:sldMkLst>
          <pc:docMk/>
          <pc:sldMk cId="3881128820" sldId="256"/>
        </pc:sldMkLst>
        <pc:spChg chg="mod">
          <ac:chgData name="Dan Aksel Jacobsen" userId="e32301ab-9c50-40cb-b1c2-0c7cdeced5fa" providerId="ADAL" clId="{BD9D3EC4-876E-3745-8511-742965735D6E}" dt="2025-01-30T09:33:58.939" v="0" actId="20577"/>
          <ac:spMkLst>
            <pc:docMk/>
            <pc:sldMk cId="3881128820" sldId="256"/>
            <ac:spMk id="2" creationId="{3D03D6D3-EE3C-B84D-BEFF-145486F6F9CA}"/>
          </ac:spMkLst>
        </pc:spChg>
      </pc:sldChg>
      <pc:sldChg chg="modNotesTx">
        <pc:chgData name="Dan Aksel Jacobsen" userId="e32301ab-9c50-40cb-b1c2-0c7cdeced5fa" providerId="ADAL" clId="{BD9D3EC4-876E-3745-8511-742965735D6E}" dt="2025-01-30T09:34:07.132" v="1"/>
        <pc:sldMkLst>
          <pc:docMk/>
          <pc:sldMk cId="2230912131" sldId="508"/>
        </pc:sldMkLst>
      </pc:sldChg>
      <pc:sldChg chg="modSp mod">
        <pc:chgData name="Dan Aksel Jacobsen" userId="e32301ab-9c50-40cb-b1c2-0c7cdeced5fa" providerId="ADAL" clId="{BD9D3EC4-876E-3745-8511-742965735D6E}" dt="2025-01-30T09:36:03.966" v="14" actId="20577"/>
        <pc:sldMkLst>
          <pc:docMk/>
          <pc:sldMk cId="1942623469" sldId="545"/>
        </pc:sldMkLst>
        <pc:spChg chg="mod">
          <ac:chgData name="Dan Aksel Jacobsen" userId="e32301ab-9c50-40cb-b1c2-0c7cdeced5fa" providerId="ADAL" clId="{BD9D3EC4-876E-3745-8511-742965735D6E}" dt="2025-01-30T09:36:03.966" v="14" actId="20577"/>
          <ac:spMkLst>
            <pc:docMk/>
            <pc:sldMk cId="1942623469" sldId="545"/>
            <ac:spMk id="4" creationId="{7B65129A-74A6-CCB4-C003-E26A6BA58F29}"/>
          </ac:spMkLst>
        </pc:spChg>
      </pc:sldChg>
      <pc:sldChg chg="modNotesTx">
        <pc:chgData name="Dan Aksel Jacobsen" userId="e32301ab-9c50-40cb-b1c2-0c7cdeced5fa" providerId="ADAL" clId="{BD9D3EC4-876E-3745-8511-742965735D6E}" dt="2025-01-30T09:34:16.895" v="2"/>
        <pc:sldMkLst>
          <pc:docMk/>
          <pc:sldMk cId="2016179599" sldId="552"/>
        </pc:sldMkLst>
      </pc:sldChg>
      <pc:sldChg chg="modNotesTx">
        <pc:chgData name="Dan Aksel Jacobsen" userId="e32301ab-9c50-40cb-b1c2-0c7cdeced5fa" providerId="ADAL" clId="{BD9D3EC4-876E-3745-8511-742965735D6E}" dt="2025-01-30T09:34:26.269" v="3"/>
        <pc:sldMkLst>
          <pc:docMk/>
          <pc:sldMk cId="2063940234" sldId="553"/>
        </pc:sldMkLst>
      </pc:sldChg>
      <pc:sldChg chg="modNotesTx">
        <pc:chgData name="Dan Aksel Jacobsen" userId="e32301ab-9c50-40cb-b1c2-0c7cdeced5fa" providerId="ADAL" clId="{BD9D3EC4-876E-3745-8511-742965735D6E}" dt="2025-01-30T09:34:35.382" v="4"/>
        <pc:sldMkLst>
          <pc:docMk/>
          <pc:sldMk cId="1369438930" sldId="554"/>
        </pc:sldMkLst>
      </pc:sldChg>
      <pc:sldChg chg="modNotesTx">
        <pc:chgData name="Dan Aksel Jacobsen" userId="e32301ab-9c50-40cb-b1c2-0c7cdeced5fa" providerId="ADAL" clId="{BD9D3EC4-876E-3745-8511-742965735D6E}" dt="2025-01-30T09:35:09.132" v="7"/>
        <pc:sldMkLst>
          <pc:docMk/>
          <pc:sldMk cId="4058914714" sldId="555"/>
        </pc:sldMkLst>
      </pc:sldChg>
      <pc:sldChg chg="modNotesTx">
        <pc:chgData name="Dan Aksel Jacobsen" userId="e32301ab-9c50-40cb-b1c2-0c7cdeced5fa" providerId="ADAL" clId="{BD9D3EC4-876E-3745-8511-742965735D6E}" dt="2025-01-30T09:35:18.705" v="8"/>
        <pc:sldMkLst>
          <pc:docMk/>
          <pc:sldMk cId="3219851969" sldId="556"/>
        </pc:sldMkLst>
      </pc:sldChg>
      <pc:sldChg chg="modNotesTx">
        <pc:chgData name="Dan Aksel Jacobsen" userId="e32301ab-9c50-40cb-b1c2-0c7cdeced5fa" providerId="ADAL" clId="{BD9D3EC4-876E-3745-8511-742965735D6E}" dt="2025-01-30T09:34:45.715" v="5"/>
        <pc:sldMkLst>
          <pc:docMk/>
          <pc:sldMk cId="1671762610" sldId="557"/>
        </pc:sldMkLst>
      </pc:sldChg>
      <pc:sldChg chg="modNotesTx">
        <pc:chgData name="Dan Aksel Jacobsen" userId="e32301ab-9c50-40cb-b1c2-0c7cdeced5fa" providerId="ADAL" clId="{BD9D3EC4-876E-3745-8511-742965735D6E}" dt="2025-01-30T09:34:57.184" v="6"/>
        <pc:sldMkLst>
          <pc:docMk/>
          <pc:sldMk cId="4149532655" sldId="558"/>
        </pc:sldMkLst>
      </pc:sldChg>
      <pc:sldChg chg="modNotesTx">
        <pc:chgData name="Dan Aksel Jacobsen" userId="e32301ab-9c50-40cb-b1c2-0c7cdeced5fa" providerId="ADAL" clId="{BD9D3EC4-876E-3745-8511-742965735D6E}" dt="2025-01-30T09:35:38.939" v="10"/>
        <pc:sldMkLst>
          <pc:docMk/>
          <pc:sldMk cId="2231148810" sldId="559"/>
        </pc:sldMkLst>
      </pc:sldChg>
      <pc:sldChg chg="modNotesTx">
        <pc:chgData name="Dan Aksel Jacobsen" userId="e32301ab-9c50-40cb-b1c2-0c7cdeced5fa" providerId="ADAL" clId="{BD9D3EC4-876E-3745-8511-742965735D6E}" dt="2025-01-30T09:35:47.709" v="11"/>
        <pc:sldMkLst>
          <pc:docMk/>
          <pc:sldMk cId="2690383946" sldId="560"/>
        </pc:sldMkLst>
      </pc:sldChg>
      <pc:sldChg chg="modNotesTx">
        <pc:chgData name="Dan Aksel Jacobsen" userId="e32301ab-9c50-40cb-b1c2-0c7cdeced5fa" providerId="ADAL" clId="{BD9D3EC4-876E-3745-8511-742965735D6E}" dt="2025-01-30T09:35:27.576" v="9"/>
        <pc:sldMkLst>
          <pc:docMk/>
          <pc:sldMk cId="2689921857" sldId="56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F29E0399-DB05-D145-B83F-444D520B70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AEC21341-9997-514F-99B4-2501D55128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A19F56-4B15-4C43-AD41-9C57CB15AA2F}" type="datetimeFigureOut">
              <a:rPr lang="nb-NO" smtClean="0"/>
              <a:t>31.01.2025</a:t>
            </a:fld>
            <a:endParaRPr lang="nb-NO"/>
          </a:p>
        </p:txBody>
      </p:sp>
      <p:sp>
        <p:nvSpPr>
          <p:cNvPr id="4" name="Plassholder for bunntekst 3">
            <a:extLst>
              <a:ext uri="{FF2B5EF4-FFF2-40B4-BE49-F238E27FC236}">
                <a16:creationId xmlns:a16="http://schemas.microsoft.com/office/drawing/2014/main" id="{DC3BDFC0-B55B-0E4C-B188-42D9404017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A4062DAB-ABA3-0B40-9BF0-E45E5B9C59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17EB93-0506-3847-878A-D1A81FDB4A25}" type="slidenum">
              <a:rPr lang="nb-NO" smtClean="0"/>
              <a:t>‹#›</a:t>
            </a:fld>
            <a:endParaRPr lang="nb-NO"/>
          </a:p>
        </p:txBody>
      </p:sp>
    </p:spTree>
    <p:extLst>
      <p:ext uri="{BB962C8B-B14F-4D97-AF65-F5344CB8AC3E}">
        <p14:creationId xmlns:p14="http://schemas.microsoft.com/office/powerpoint/2010/main" val="253152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8004B-9AAD-B54A-8222-D86FA8950205}" type="datetimeFigureOut">
              <a:rPr lang="nb-NO" smtClean="0"/>
              <a:t>31.01.2025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1B68DA-B77F-8744-B413-8AD15A044E2A}" type="slidenum">
              <a:rPr lang="nb-NO" smtClean="0"/>
              <a:t>‹#›</a:t>
            </a:fld>
            <a:endParaRPr lang="nb-NO"/>
          </a:p>
        </p:txBody>
      </p:sp>
    </p:spTree>
    <p:extLst>
      <p:ext uri="{BB962C8B-B14F-4D97-AF65-F5344CB8AC3E}">
        <p14:creationId xmlns:p14="http://schemas.microsoft.com/office/powerpoint/2010/main" val="77516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a:t>
            </a:fld>
            <a:endParaRPr lang="nb-NO"/>
          </a:p>
        </p:txBody>
      </p:sp>
    </p:spTree>
    <p:extLst>
      <p:ext uri="{BB962C8B-B14F-4D97-AF65-F5344CB8AC3E}">
        <p14:creationId xmlns:p14="http://schemas.microsoft.com/office/powerpoint/2010/main" val="1526810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46BBA-1023-46D5-8846-F3237AF9758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034C230-409E-7101-D812-83E73937E4F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D0A8238-03F1-C5D4-F0C2-5A0FD4C5CBDA}"/>
              </a:ext>
            </a:extLst>
          </p:cNvPr>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Cuba er i en brytingstid. Økonomisk nedgang gjør at mange reiser fra landet. Men blant dem som blir tilbake, er det mange som søker mening og nytt liv i kirkene og i Bibelen. I denne tiden kan vi få være med og gi kirkene på Cuba det de ønsker seg aller mest: bibler til de mange barna og ungdommene som søker håp og mening i Guds Ord.</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a:extLst>
              <a:ext uri="{FF2B5EF4-FFF2-40B4-BE49-F238E27FC236}">
                <a16:creationId xmlns:a16="http://schemas.microsoft.com/office/drawing/2014/main" id="{FED7E1F9-BAFF-2887-2C7C-53182FD46BD6}"/>
              </a:ext>
            </a:extLst>
          </p:cNvPr>
          <p:cNvSpPr>
            <a:spLocks noGrp="1"/>
          </p:cNvSpPr>
          <p:nvPr>
            <p:ph type="sldNum" sz="quarter" idx="5"/>
          </p:nvPr>
        </p:nvSpPr>
        <p:spPr/>
        <p:txBody>
          <a:bodyPr/>
          <a:lstStyle/>
          <a:p>
            <a:fld id="{141B68DA-B77F-8744-B413-8AD15A044E2A}" type="slidenum">
              <a:rPr lang="nb-NO" smtClean="0"/>
              <a:t>10</a:t>
            </a:fld>
            <a:endParaRPr lang="nb-NO"/>
          </a:p>
        </p:txBody>
      </p:sp>
    </p:spTree>
    <p:extLst>
      <p:ext uri="{BB962C8B-B14F-4D97-AF65-F5344CB8AC3E}">
        <p14:creationId xmlns:p14="http://schemas.microsoft.com/office/powerpoint/2010/main" val="2682955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028AE-ED1E-1BEA-DD4E-112B2DB2CBB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DAB866A-C62D-2B40-8728-4B0D5B2E278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4423AC9-187D-BAC0-5151-990B89CAC7D4}"/>
              </a:ext>
            </a:extLst>
          </p:cNvPr>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Vi ser i dag fruktene av biblene som har kommet til Cuba de siste åra, og det blir dannet nye kirker. De unge finner troen på Jesus i felleskapet, men også hjelp og trøst til å takle en tøff hverdag. I takt med veksten øker også behovet for flere bibler. På Bibeldagen kan norske kirker være med og skaffe bibler til alle en ny generasjon i kirkene på Cuba. </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a:extLst>
              <a:ext uri="{FF2B5EF4-FFF2-40B4-BE49-F238E27FC236}">
                <a16:creationId xmlns:a16="http://schemas.microsoft.com/office/drawing/2014/main" id="{37C900A8-83ED-BFE2-AB12-B4753F458820}"/>
              </a:ext>
            </a:extLst>
          </p:cNvPr>
          <p:cNvSpPr>
            <a:spLocks noGrp="1"/>
          </p:cNvSpPr>
          <p:nvPr>
            <p:ph type="sldNum" sz="quarter" idx="5"/>
          </p:nvPr>
        </p:nvSpPr>
        <p:spPr/>
        <p:txBody>
          <a:bodyPr/>
          <a:lstStyle/>
          <a:p>
            <a:fld id="{141B68DA-B77F-8744-B413-8AD15A044E2A}" type="slidenum">
              <a:rPr lang="nb-NO" smtClean="0"/>
              <a:t>11</a:t>
            </a:fld>
            <a:endParaRPr lang="nb-NO"/>
          </a:p>
        </p:txBody>
      </p:sp>
    </p:spTree>
    <p:extLst>
      <p:ext uri="{BB962C8B-B14F-4D97-AF65-F5344CB8AC3E}">
        <p14:creationId xmlns:p14="http://schemas.microsoft.com/office/powerpoint/2010/main" val="316458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114A4-9712-7A1D-93A2-C658FFBFE80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8C7705A-D9C2-4227-B30D-DA254184734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EFDFEEC-3B89-8B72-642F-776ECE4E4AF2}"/>
              </a:ext>
            </a:extLst>
          </p:cNvPr>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«Det er vi som representerer håpet», sier Alain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Montano</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i Bibelselskapet på Cuba. «Det er bare de kristne kirkene som formidler tillit og håp, i et samfunn der det er mangelvare. Nå er det mange som henvender seg til kirkene. Folk kommer til kirkene med tillit og for å finne håp.» På Bibeldagen kan norske kirker være med og spre håp på Cuba.</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a:extLst>
              <a:ext uri="{FF2B5EF4-FFF2-40B4-BE49-F238E27FC236}">
                <a16:creationId xmlns:a16="http://schemas.microsoft.com/office/drawing/2014/main" id="{8F286E73-2918-FFB5-D992-392D9E0594B8}"/>
              </a:ext>
            </a:extLst>
          </p:cNvPr>
          <p:cNvSpPr>
            <a:spLocks noGrp="1"/>
          </p:cNvSpPr>
          <p:nvPr>
            <p:ph type="sldNum" sz="quarter" idx="5"/>
          </p:nvPr>
        </p:nvSpPr>
        <p:spPr/>
        <p:txBody>
          <a:bodyPr/>
          <a:lstStyle/>
          <a:p>
            <a:fld id="{141B68DA-B77F-8744-B413-8AD15A044E2A}" type="slidenum">
              <a:rPr lang="nb-NO" smtClean="0"/>
              <a:t>12</a:t>
            </a:fld>
            <a:endParaRPr lang="nb-NO"/>
          </a:p>
        </p:txBody>
      </p:sp>
    </p:spTree>
    <p:extLst>
      <p:ext uri="{BB962C8B-B14F-4D97-AF65-F5344CB8AC3E}">
        <p14:creationId xmlns:p14="http://schemas.microsoft.com/office/powerpoint/2010/main" val="426988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13</a:t>
            </a:fld>
            <a:endParaRPr lang="nb-NO"/>
          </a:p>
        </p:txBody>
      </p:sp>
    </p:spTree>
    <p:extLst>
      <p:ext uri="{BB962C8B-B14F-4D97-AF65-F5344CB8AC3E}">
        <p14:creationId xmlns:p14="http://schemas.microsoft.com/office/powerpoint/2010/main" val="764504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Det er vekkelse på Cuba, og mange nye kristne trenger bibler. Omkring to millioner av de 11 millioner innbyggerne på Cuba går i en kirke, og hver uke kommer det nye til. Årlig er det nær 100 000 mennesker som kommer til tro. Alle disse menneskene ønsker seg en bibel. På Bibeldagen 2025 er vi med og samler inn til bibler til nye kristne på Cuba.</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141B68DA-B77F-8744-B413-8AD15A044E2A}" type="slidenum">
              <a:rPr lang="nb-NO" smtClean="0"/>
              <a:t>2</a:t>
            </a:fld>
            <a:endParaRPr lang="nb-NO"/>
          </a:p>
        </p:txBody>
      </p:sp>
    </p:spTree>
    <p:extLst>
      <p:ext uri="{BB962C8B-B14F-4D97-AF65-F5344CB8AC3E}">
        <p14:creationId xmlns:p14="http://schemas.microsoft.com/office/powerpoint/2010/main" val="405759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Vekkelsen på Cuba er i stor grad en ungdomsvekkelse. Kirkene er fulle av barn, ungdom og unge voksne. Mange av dem ønsker å bruke livet sitt i en tjeneste i kirken. «Drømmen min har alltid vært å få lede lovsangen i kirken min», sier lovsangleder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Saraí</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Santos Martinez (24, i midten) i byen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Jovanellos</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«Drømmen min er å få synge og lovprise Gud».</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141B68DA-B77F-8744-B413-8AD15A044E2A}" type="slidenum">
              <a:rPr lang="nb-NO" smtClean="0"/>
              <a:t>3</a:t>
            </a:fld>
            <a:endParaRPr lang="nb-NO"/>
          </a:p>
        </p:txBody>
      </p:sp>
    </p:spTree>
    <p:extLst>
      <p:ext uri="{BB962C8B-B14F-4D97-AF65-F5344CB8AC3E}">
        <p14:creationId xmlns:p14="http://schemas.microsoft.com/office/powerpoint/2010/main" val="3939903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Cuba er preget av at mange reiser fra landet. Victor Roberto Ramos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Naranjo</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i byen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Jovanellos</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er en av de mange som sitter tilbake igjen etter at ektefellen dro til USA. Han har fått en bibel gjennom Bibelselskapet på Cuba. «Jeg elsker Bibelen,» sier han. «For meg er alt i Bibelen like viktig. Dette betyr alt i livet mitt – ja, jeg elsker Bibelen! </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141B68DA-B77F-8744-B413-8AD15A044E2A}" type="slidenum">
              <a:rPr lang="nb-NO" smtClean="0"/>
              <a:t>4</a:t>
            </a:fld>
            <a:endParaRPr lang="nb-NO"/>
          </a:p>
        </p:txBody>
      </p:sp>
    </p:spTree>
    <p:extLst>
      <p:ext uri="{BB962C8B-B14F-4D97-AF65-F5344CB8AC3E}">
        <p14:creationId xmlns:p14="http://schemas.microsoft.com/office/powerpoint/2010/main" val="280067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«Jeg sender en stor klem til alle giverne i Norge!» sier pastor Ricardo Perez i Havanna. «Jeg hadde selv en vanskelig barndom. Jeg bodde på gaten og gikk flere dager uten mat. I dag arbeider jeg for å hjelpe barn som lever med fattigdom, vold og rus. Vi har bedt til Gud om bibler i mange år. Biblene som dere gir oss, er den beste gaven disse barna kan få! De vil ha biblene med seg videre, og de blir til livslang velsignelse for dem!»</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n-NO" noProof="0"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5</a:t>
            </a:fld>
            <a:endParaRPr lang="nb-NO"/>
          </a:p>
        </p:txBody>
      </p:sp>
    </p:spTree>
    <p:extLst>
      <p:ext uri="{BB962C8B-B14F-4D97-AF65-F5344CB8AC3E}">
        <p14:creationId xmlns:p14="http://schemas.microsoft.com/office/powerpoint/2010/main" val="1035766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Mange på Cuba har vokst opp i en familie uten kristen tro. Men mange har lengtet etter noe mer. «Da jeg var barn, hadde jeg ingen kunnskap om kristendommen», sier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Daili</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Govas Matos. Men som jente hadde hun flere drømmer der hun så en bibel. For seks år siden kom hun til kristen tro, og i dag er hun selv med og forkynner Guds Ord i bydelen sin i Havanna. «Nå forstår jeg hvorfor Gud viste meg Bibelen i drømmer», sier hun.</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141B68DA-B77F-8744-B413-8AD15A044E2A}" type="slidenum">
              <a:rPr lang="nb-NO" smtClean="0"/>
              <a:t>6</a:t>
            </a:fld>
            <a:endParaRPr lang="nb-NO"/>
          </a:p>
        </p:txBody>
      </p:sp>
    </p:spTree>
    <p:extLst>
      <p:ext uri="{BB962C8B-B14F-4D97-AF65-F5344CB8AC3E}">
        <p14:creationId xmlns:p14="http://schemas.microsoft.com/office/powerpoint/2010/main" val="29062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EA15-2113-02A8-4600-6BD1623928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7996542-AD6C-E808-EC72-D41292A3F92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C4074CD-17FC-09A3-83C9-7565B31E8E2B}"/>
              </a:ext>
            </a:extLst>
          </p:cNvPr>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Lilian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Hurtado</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Morejón</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(i rødt) er med i en kirke i Havanna. «Vi synes ofte det er vondt at vi ikke har bibler å gi til folk», sier hun. «Det er så mange som vi er i kontakt med, men vi har ingen bibler å gi dem. Når vi får bibler mellom hendene, kan vi arbeide mye mer målrettet med disse menneskene. Vi kommer til å trenge mange bibler i bydelen vår!»</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a:extLst>
              <a:ext uri="{FF2B5EF4-FFF2-40B4-BE49-F238E27FC236}">
                <a16:creationId xmlns:a16="http://schemas.microsoft.com/office/drawing/2014/main" id="{8485F498-5DA2-28A2-AC13-A90D27DD8FEC}"/>
              </a:ext>
            </a:extLst>
          </p:cNvPr>
          <p:cNvSpPr>
            <a:spLocks noGrp="1"/>
          </p:cNvSpPr>
          <p:nvPr>
            <p:ph type="sldNum" sz="quarter" idx="5"/>
          </p:nvPr>
        </p:nvSpPr>
        <p:spPr/>
        <p:txBody>
          <a:bodyPr/>
          <a:lstStyle/>
          <a:p>
            <a:fld id="{141B68DA-B77F-8744-B413-8AD15A044E2A}" type="slidenum">
              <a:rPr lang="nb-NO" smtClean="0"/>
              <a:t>7</a:t>
            </a:fld>
            <a:endParaRPr lang="nb-NO"/>
          </a:p>
        </p:txBody>
      </p:sp>
    </p:spTree>
    <p:extLst>
      <p:ext uri="{BB962C8B-B14F-4D97-AF65-F5344CB8AC3E}">
        <p14:creationId xmlns:p14="http://schemas.microsoft.com/office/powerpoint/2010/main" val="302436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E421B-7D62-F1E2-DAA3-B352FDF4C1D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EDD1451-45AF-F0B8-ECD1-595CF3D106A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8B6D444-C8C8-9866-4A9C-1608DB4523A6}"/>
              </a:ext>
            </a:extLst>
          </p:cNvPr>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Det er stort behov for bibler til barn. Mange kommer fra familier som strever med rus og vold.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Damaris</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Reyes</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Miranda takker Gud for biblene og barnebøkene som kirken hennes får fra Bibelselskapet. «Jeg gleder meg over at jeg nå har noe å gi til de mange barna som er med på sommerskolen i kirken, og til foreldrene deres», sier hun.</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n-NO" noProof="0" dirty="0"/>
          </a:p>
        </p:txBody>
      </p:sp>
      <p:sp>
        <p:nvSpPr>
          <p:cNvPr id="4" name="Plassholder for lysbildenummer 3">
            <a:extLst>
              <a:ext uri="{FF2B5EF4-FFF2-40B4-BE49-F238E27FC236}">
                <a16:creationId xmlns:a16="http://schemas.microsoft.com/office/drawing/2014/main" id="{087F3C60-04D4-54DC-7C55-15831FE79C58}"/>
              </a:ext>
            </a:extLst>
          </p:cNvPr>
          <p:cNvSpPr>
            <a:spLocks noGrp="1"/>
          </p:cNvSpPr>
          <p:nvPr>
            <p:ph type="sldNum" sz="quarter" idx="5"/>
          </p:nvPr>
        </p:nvSpPr>
        <p:spPr/>
        <p:txBody>
          <a:bodyPr/>
          <a:lstStyle/>
          <a:p>
            <a:fld id="{141B68DA-B77F-8744-B413-8AD15A044E2A}" type="slidenum">
              <a:rPr lang="nb-NO" smtClean="0"/>
              <a:t>8</a:t>
            </a:fld>
            <a:endParaRPr lang="nb-NO"/>
          </a:p>
        </p:txBody>
      </p:sp>
    </p:spTree>
    <p:extLst>
      <p:ext uri="{BB962C8B-B14F-4D97-AF65-F5344CB8AC3E}">
        <p14:creationId xmlns:p14="http://schemas.microsoft.com/office/powerpoint/2010/main" val="126778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«Både barna og mødrene deres ber oss om bibler», sier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Damaris</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«Nå kan vi lære dem om Jesus, og gode verdier om hvordan de skal leve livet sitt i samfunnet. Barna kommer ofte fra ødelagt familier, og de er spesielt fascinert av historien om Josef og brødrene hans, og av fortellingen om den bortkomne sønnen som kom hjem tilbake til faren.»</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141B68DA-B77F-8744-B413-8AD15A044E2A}" type="slidenum">
              <a:rPr lang="nb-NO" smtClean="0"/>
              <a:t>9</a:t>
            </a:fld>
            <a:endParaRPr lang="nb-NO"/>
          </a:p>
        </p:txBody>
      </p:sp>
    </p:spTree>
    <p:extLst>
      <p:ext uri="{BB962C8B-B14F-4D97-AF65-F5344CB8AC3E}">
        <p14:creationId xmlns:p14="http://schemas.microsoft.com/office/powerpoint/2010/main" val="17129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663CD4-1010-2141-AE04-BBF3512E6019}"/>
              </a:ext>
            </a:extLst>
          </p:cNvPr>
          <p:cNvSpPr>
            <a:spLocks noGrp="1"/>
          </p:cNvSpPr>
          <p:nvPr>
            <p:ph type="ctrTitle"/>
          </p:nvPr>
        </p:nvSpPr>
        <p:spPr>
          <a:xfrm>
            <a:off x="1524000" y="1122363"/>
            <a:ext cx="9144000" cy="2387600"/>
          </a:xfrm>
        </p:spPr>
        <p:txBody>
          <a:bodyPr anchor="b">
            <a:normAutofit/>
          </a:bodyPr>
          <a:lstStyle>
            <a:lvl1pPr algn="ctr">
              <a:defRPr sz="4200"/>
            </a:lvl1pPr>
          </a:lstStyle>
          <a:p>
            <a:r>
              <a:rPr lang="nb-NO" dirty="0"/>
              <a:t>Klikk for å redigere tittelstil</a:t>
            </a:r>
          </a:p>
        </p:txBody>
      </p:sp>
      <p:sp>
        <p:nvSpPr>
          <p:cNvPr id="3" name="Undertittel 2">
            <a:extLst>
              <a:ext uri="{FF2B5EF4-FFF2-40B4-BE49-F238E27FC236}">
                <a16:creationId xmlns:a16="http://schemas.microsoft.com/office/drawing/2014/main" id="{941BF4C5-38C2-A041-9A52-C462A92A6194}"/>
              </a:ext>
            </a:extLst>
          </p:cNvPr>
          <p:cNvSpPr>
            <a:spLocks noGrp="1"/>
          </p:cNvSpPr>
          <p:nvPr>
            <p:ph type="subTitle" idx="1"/>
          </p:nvPr>
        </p:nvSpPr>
        <p:spPr>
          <a:xfrm>
            <a:off x="1524000" y="3602038"/>
            <a:ext cx="9144000" cy="1655762"/>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5" name="Plassholder for bunntekst 4">
            <a:extLst>
              <a:ext uri="{FF2B5EF4-FFF2-40B4-BE49-F238E27FC236}">
                <a16:creationId xmlns:a16="http://schemas.microsoft.com/office/drawing/2014/main" id="{A3090B02-7BC2-AA42-8D66-BC268CE79B3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20AE2D1-DF07-2C42-95E1-93B8F8C341C8}"/>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181565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gendefinert oppsett">
    <p:bg>
      <p:bgPr>
        <a:solidFill>
          <a:srgbClr val="65224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758F56-7E4E-9D45-B924-67D785AA73F6}"/>
              </a:ext>
            </a:extLst>
          </p:cNvPr>
          <p:cNvSpPr>
            <a:spLocks noGrp="1"/>
          </p:cNvSpPr>
          <p:nvPr>
            <p:ph type="title"/>
          </p:nvPr>
        </p:nvSpPr>
        <p:spPr/>
        <p:txBody>
          <a:bodyPr/>
          <a:lstStyle>
            <a:lvl1pPr>
              <a:defRPr>
                <a:solidFill>
                  <a:schemeClr val="bg1"/>
                </a:solidFill>
              </a:defRPr>
            </a:lvl1pPr>
          </a:lstStyle>
          <a:p>
            <a:r>
              <a:rPr lang="nb-NO" dirty="0"/>
              <a:t>Klikk for å redigere tittelstil</a:t>
            </a:r>
          </a:p>
        </p:txBody>
      </p:sp>
      <p:sp>
        <p:nvSpPr>
          <p:cNvPr id="3" name="Plassholder for dato 2">
            <a:extLst>
              <a:ext uri="{FF2B5EF4-FFF2-40B4-BE49-F238E27FC236}">
                <a16:creationId xmlns:a16="http://schemas.microsoft.com/office/drawing/2014/main" id="{7D6809F3-43C8-C344-BBE7-6331B537CB63}"/>
              </a:ext>
            </a:extLst>
          </p:cNvPr>
          <p:cNvSpPr>
            <a:spLocks noGrp="1"/>
          </p:cNvSpPr>
          <p:nvPr>
            <p:ph type="dt" sz="half" idx="10"/>
          </p:nvPr>
        </p:nvSpPr>
        <p:spPr/>
        <p:txBody>
          <a:bodyPr/>
          <a:lstStyle/>
          <a:p>
            <a:fld id="{FC9CF27A-08D0-3142-BB66-C6E415980495}" type="datetime1">
              <a:rPr lang="nb-NO" smtClean="0"/>
              <a:t>31.01.2025</a:t>
            </a:fld>
            <a:endParaRPr lang="nb-NO" dirty="0"/>
          </a:p>
        </p:txBody>
      </p:sp>
      <p:sp>
        <p:nvSpPr>
          <p:cNvPr id="4" name="Plassholder for bunntekst 3">
            <a:extLst>
              <a:ext uri="{FF2B5EF4-FFF2-40B4-BE49-F238E27FC236}">
                <a16:creationId xmlns:a16="http://schemas.microsoft.com/office/drawing/2014/main" id="{E0DBB73D-1CA7-044B-A09D-D75C3311DF41}"/>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B5949D5A-4012-CF47-9443-FCB65E7572AC}"/>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6" name="Rektangel 5">
            <a:extLst>
              <a:ext uri="{FF2B5EF4-FFF2-40B4-BE49-F238E27FC236}">
                <a16:creationId xmlns:a16="http://schemas.microsoft.com/office/drawing/2014/main" id="{AEC12D53-E41A-CA41-8873-6923F3AC1A84}"/>
              </a:ext>
            </a:extLst>
          </p:cNvPr>
          <p:cNvSpPr/>
          <p:nvPr userDrawn="1"/>
        </p:nvSpPr>
        <p:spPr>
          <a:xfrm>
            <a:off x="0" y="0"/>
            <a:ext cx="2743200" cy="498231"/>
          </a:xfrm>
          <a:prstGeom prst="rect">
            <a:avLst/>
          </a:prstGeom>
          <a:solidFill>
            <a:srgbClr val="65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Grafikk 6">
            <a:extLst>
              <a:ext uri="{FF2B5EF4-FFF2-40B4-BE49-F238E27FC236}">
                <a16:creationId xmlns:a16="http://schemas.microsoft.com/office/drawing/2014/main" id="{D8EDA083-1972-9046-841B-DA5DF38D45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3390" y="261620"/>
            <a:ext cx="1537970" cy="236611"/>
          </a:xfrm>
          <a:prstGeom prst="rect">
            <a:avLst/>
          </a:prstGeom>
        </p:spPr>
      </p:pic>
    </p:spTree>
    <p:extLst>
      <p:ext uri="{BB962C8B-B14F-4D97-AF65-F5344CB8AC3E}">
        <p14:creationId xmlns:p14="http://schemas.microsoft.com/office/powerpoint/2010/main" val="230525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Egendefinert oppsett">
    <p:bg>
      <p:bgPr>
        <a:solidFill>
          <a:srgbClr val="E30037"/>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67EB5463-A083-6340-B836-C25848B913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12466" y="2541758"/>
            <a:ext cx="5767067" cy="887242"/>
          </a:xfrm>
          <a:prstGeom prst="rect">
            <a:avLst/>
          </a:prstGeom>
        </p:spPr>
      </p:pic>
      <p:sp>
        <p:nvSpPr>
          <p:cNvPr id="7" name="Rektangel 6">
            <a:extLst>
              <a:ext uri="{FF2B5EF4-FFF2-40B4-BE49-F238E27FC236}">
                <a16:creationId xmlns:a16="http://schemas.microsoft.com/office/drawing/2014/main" id="{4CE4F8AA-C36C-F543-AC61-90972F051A92}"/>
              </a:ext>
            </a:extLst>
          </p:cNvPr>
          <p:cNvSpPr/>
          <p:nvPr userDrawn="1"/>
        </p:nvSpPr>
        <p:spPr>
          <a:xfrm>
            <a:off x="0" y="0"/>
            <a:ext cx="12192000" cy="1705708"/>
          </a:xfrm>
          <a:prstGeom prst="rect">
            <a:avLst/>
          </a:prstGeom>
          <a:solidFill>
            <a:srgbClr val="E3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78049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D0F096-C66D-334D-87C6-32F2573AD423}"/>
              </a:ext>
            </a:extLst>
          </p:cNvPr>
          <p:cNvSpPr>
            <a:spLocks noGrp="1"/>
          </p:cNvSpPr>
          <p:nvPr>
            <p:ph type="title"/>
          </p:nvPr>
        </p:nvSpPr>
        <p:spPr>
          <a:xfrm>
            <a:off x="339635" y="866776"/>
            <a:ext cx="11512729" cy="823912"/>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77AE45A-6521-7E4E-8578-8AD9CFEAEB13}"/>
              </a:ext>
            </a:extLst>
          </p:cNvPr>
          <p:cNvSpPr>
            <a:spLocks noGrp="1"/>
          </p:cNvSpPr>
          <p:nvPr>
            <p:ph type="body" idx="1"/>
          </p:nvPr>
        </p:nvSpPr>
        <p:spPr>
          <a:xfrm>
            <a:off x="339636" y="1681163"/>
            <a:ext cx="56579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AB2A271-39D2-1B4B-882A-67BA17A30A33}"/>
              </a:ext>
            </a:extLst>
          </p:cNvPr>
          <p:cNvSpPr>
            <a:spLocks noGrp="1"/>
          </p:cNvSpPr>
          <p:nvPr>
            <p:ph sz="half" idx="2"/>
          </p:nvPr>
        </p:nvSpPr>
        <p:spPr>
          <a:xfrm>
            <a:off x="339636" y="2505075"/>
            <a:ext cx="56579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913B816-71F2-424F-B3D2-376651B2D7D6}"/>
              </a:ext>
            </a:extLst>
          </p:cNvPr>
          <p:cNvSpPr>
            <a:spLocks noGrp="1"/>
          </p:cNvSpPr>
          <p:nvPr>
            <p:ph type="body" sz="quarter" idx="3"/>
          </p:nvPr>
        </p:nvSpPr>
        <p:spPr>
          <a:xfrm>
            <a:off x="6172199" y="1681163"/>
            <a:ext cx="56579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1E4B2E7-DBD9-724D-950A-8B6264A6A68B}"/>
              </a:ext>
            </a:extLst>
          </p:cNvPr>
          <p:cNvSpPr>
            <a:spLocks noGrp="1"/>
          </p:cNvSpPr>
          <p:nvPr>
            <p:ph sz="quarter" idx="4"/>
          </p:nvPr>
        </p:nvSpPr>
        <p:spPr>
          <a:xfrm>
            <a:off x="6172199" y="2505075"/>
            <a:ext cx="5657939"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3EE4936-C473-2240-9484-D2103CB89B78}"/>
              </a:ext>
            </a:extLst>
          </p:cNvPr>
          <p:cNvSpPr>
            <a:spLocks noGrp="1"/>
          </p:cNvSpPr>
          <p:nvPr>
            <p:ph type="dt" sz="half" idx="10"/>
          </p:nvPr>
        </p:nvSpPr>
        <p:spPr/>
        <p:txBody>
          <a:bodyPr/>
          <a:lstStyle/>
          <a:p>
            <a:fld id="{A91E3E90-F1E9-A34A-A897-E105D09141AB}" type="datetime1">
              <a:rPr lang="nb-NO" smtClean="0"/>
              <a:t>31.01.2025</a:t>
            </a:fld>
            <a:endParaRPr lang="nb-NO"/>
          </a:p>
        </p:txBody>
      </p:sp>
      <p:sp>
        <p:nvSpPr>
          <p:cNvPr id="8" name="Plassholder for bunntekst 7">
            <a:extLst>
              <a:ext uri="{FF2B5EF4-FFF2-40B4-BE49-F238E27FC236}">
                <a16:creationId xmlns:a16="http://schemas.microsoft.com/office/drawing/2014/main" id="{5600FDE8-8378-D343-A85B-3B323B8774B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6BF68C1-82FC-D34C-9FF4-14E4CAF7015C}"/>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1687501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04203F-B704-A944-AE61-7DAE9AEAA4D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6694ABD-2359-6346-84BD-E1C4A2CA4A7F}"/>
              </a:ext>
            </a:extLst>
          </p:cNvPr>
          <p:cNvSpPr>
            <a:spLocks noGrp="1"/>
          </p:cNvSpPr>
          <p:nvPr>
            <p:ph type="dt" sz="half" idx="10"/>
          </p:nvPr>
        </p:nvSpPr>
        <p:spPr/>
        <p:txBody>
          <a:bodyPr/>
          <a:lstStyle/>
          <a:p>
            <a:fld id="{34042BC1-E019-444B-95A3-075E8BD6539E}" type="datetime1">
              <a:rPr lang="nb-NO" smtClean="0"/>
              <a:t>31.01.2025</a:t>
            </a:fld>
            <a:endParaRPr lang="nb-NO"/>
          </a:p>
        </p:txBody>
      </p:sp>
      <p:sp>
        <p:nvSpPr>
          <p:cNvPr id="4" name="Plassholder for bunntekst 3">
            <a:extLst>
              <a:ext uri="{FF2B5EF4-FFF2-40B4-BE49-F238E27FC236}">
                <a16:creationId xmlns:a16="http://schemas.microsoft.com/office/drawing/2014/main" id="{D5931726-69FB-8943-B8DF-FC5233C3D9D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A42D1CCC-32D5-F941-8159-0F688183A931}"/>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2031741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DD8552-733F-EC4B-8960-E860B7F94F46}"/>
              </a:ext>
            </a:extLst>
          </p:cNvPr>
          <p:cNvSpPr>
            <a:spLocks noGrp="1"/>
          </p:cNvSpPr>
          <p:nvPr>
            <p:ph type="dt" sz="half" idx="10"/>
          </p:nvPr>
        </p:nvSpPr>
        <p:spPr/>
        <p:txBody>
          <a:bodyPr/>
          <a:lstStyle/>
          <a:p>
            <a:fld id="{0793A672-D089-D449-85B2-C7C14A57CD4E}" type="datetime1">
              <a:rPr lang="nb-NO" smtClean="0"/>
              <a:t>31.01.2025</a:t>
            </a:fld>
            <a:endParaRPr lang="nb-NO"/>
          </a:p>
        </p:txBody>
      </p:sp>
      <p:sp>
        <p:nvSpPr>
          <p:cNvPr id="3" name="Plassholder for bunntekst 2">
            <a:extLst>
              <a:ext uri="{FF2B5EF4-FFF2-40B4-BE49-F238E27FC236}">
                <a16:creationId xmlns:a16="http://schemas.microsoft.com/office/drawing/2014/main" id="{C05C0A64-282B-C345-A1C9-42471A5255C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06153E8-AAA3-CF4A-B4C9-BB6407C537A2}"/>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751839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7C949F-FD00-DE47-B673-96D672C31D02}"/>
              </a:ext>
            </a:extLst>
          </p:cNvPr>
          <p:cNvSpPr>
            <a:spLocks noGrp="1"/>
          </p:cNvSpPr>
          <p:nvPr>
            <p:ph type="title"/>
          </p:nvPr>
        </p:nvSpPr>
        <p:spPr>
          <a:xfrm>
            <a:off x="839788" y="987424"/>
            <a:ext cx="3932237" cy="1069975"/>
          </a:xfrm>
        </p:spPr>
        <p:txBody>
          <a:bodyPr anchor="b"/>
          <a:lstStyle>
            <a:lvl1pPr>
              <a:defRPr sz="3200"/>
            </a:lvl1pPr>
          </a:lstStyle>
          <a:p>
            <a:r>
              <a:rPr lang="nb-NO" dirty="0"/>
              <a:t>Klikk for å redigere tittelstil</a:t>
            </a:r>
          </a:p>
        </p:txBody>
      </p:sp>
      <p:sp>
        <p:nvSpPr>
          <p:cNvPr id="3" name="Plassholder for innhold 2">
            <a:extLst>
              <a:ext uri="{FF2B5EF4-FFF2-40B4-BE49-F238E27FC236}">
                <a16:creationId xmlns:a16="http://schemas.microsoft.com/office/drawing/2014/main" id="{87DF3A00-A921-2C4B-B930-4C2F98038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F62BA1E-BF73-C14D-9288-F53B79D00576}"/>
              </a:ext>
            </a:extLst>
          </p:cNvPr>
          <p:cNvSpPr>
            <a:spLocks noGrp="1"/>
          </p:cNvSpPr>
          <p:nvPr>
            <p:ph type="body" sz="half" idx="2"/>
          </p:nvPr>
        </p:nvSpPr>
        <p:spPr>
          <a:xfrm>
            <a:off x="839788" y="2552698"/>
            <a:ext cx="3932237" cy="33162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
        <p:nvSpPr>
          <p:cNvPr id="5" name="Plassholder for dato 4">
            <a:extLst>
              <a:ext uri="{FF2B5EF4-FFF2-40B4-BE49-F238E27FC236}">
                <a16:creationId xmlns:a16="http://schemas.microsoft.com/office/drawing/2014/main" id="{D98DF495-16F1-834B-AE8E-7C623927D2BE}"/>
              </a:ext>
            </a:extLst>
          </p:cNvPr>
          <p:cNvSpPr>
            <a:spLocks noGrp="1"/>
          </p:cNvSpPr>
          <p:nvPr>
            <p:ph type="dt" sz="half" idx="10"/>
          </p:nvPr>
        </p:nvSpPr>
        <p:spPr/>
        <p:txBody>
          <a:bodyPr/>
          <a:lstStyle/>
          <a:p>
            <a:fld id="{1E4F7FCC-1AD0-7B4E-90F4-4EECAC6193E4}" type="datetime1">
              <a:rPr lang="nb-NO" smtClean="0"/>
              <a:t>31.01.2025</a:t>
            </a:fld>
            <a:endParaRPr lang="nb-NO"/>
          </a:p>
        </p:txBody>
      </p:sp>
      <p:sp>
        <p:nvSpPr>
          <p:cNvPr id="6" name="Plassholder for bunntekst 5">
            <a:extLst>
              <a:ext uri="{FF2B5EF4-FFF2-40B4-BE49-F238E27FC236}">
                <a16:creationId xmlns:a16="http://schemas.microsoft.com/office/drawing/2014/main" id="{50C46786-DA4D-EA4F-84FD-6CBDE6500C4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FE0564E-10CD-2F44-AB12-95C21D5ED0A1}"/>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357883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F54692-23B1-734B-BE97-E41FD37BD580}"/>
              </a:ext>
            </a:extLst>
          </p:cNvPr>
          <p:cNvSpPr>
            <a:spLocks noGrp="1"/>
          </p:cNvSpPr>
          <p:nvPr>
            <p:ph type="title"/>
          </p:nvPr>
        </p:nvSpPr>
        <p:spPr>
          <a:xfrm>
            <a:off x="339635" y="756745"/>
            <a:ext cx="3932237" cy="1600200"/>
          </a:xfrm>
        </p:spPr>
        <p:txBody>
          <a:bodyPr anchor="b"/>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19B6710D-2F2A-D648-AD2E-6FD6E4D28492}"/>
              </a:ext>
            </a:extLst>
          </p:cNvPr>
          <p:cNvSpPr>
            <a:spLocks noGrp="1"/>
          </p:cNvSpPr>
          <p:nvPr>
            <p:ph type="pic" idx="1"/>
          </p:nvPr>
        </p:nvSpPr>
        <p:spPr>
          <a:xfrm>
            <a:off x="5183188" y="756745"/>
            <a:ext cx="6669176"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BD2659F-C516-5C44-8CCC-562514E570C0}"/>
              </a:ext>
            </a:extLst>
          </p:cNvPr>
          <p:cNvSpPr>
            <a:spLocks noGrp="1"/>
          </p:cNvSpPr>
          <p:nvPr>
            <p:ph type="body" sz="half" idx="2"/>
          </p:nvPr>
        </p:nvSpPr>
        <p:spPr>
          <a:xfrm>
            <a:off x="339635" y="235694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60480AC-64CB-954B-AEBD-188BD89EC994}"/>
              </a:ext>
            </a:extLst>
          </p:cNvPr>
          <p:cNvSpPr>
            <a:spLocks noGrp="1"/>
          </p:cNvSpPr>
          <p:nvPr>
            <p:ph type="dt" sz="half" idx="10"/>
          </p:nvPr>
        </p:nvSpPr>
        <p:spPr/>
        <p:txBody>
          <a:bodyPr/>
          <a:lstStyle/>
          <a:p>
            <a:fld id="{8175C3E6-08B6-7E41-94A7-FE3A60B05740}" type="datetime1">
              <a:rPr lang="nb-NO" smtClean="0"/>
              <a:t>31.01.2025</a:t>
            </a:fld>
            <a:endParaRPr lang="nb-NO"/>
          </a:p>
        </p:txBody>
      </p:sp>
      <p:sp>
        <p:nvSpPr>
          <p:cNvPr id="6" name="Plassholder for bunntekst 5">
            <a:extLst>
              <a:ext uri="{FF2B5EF4-FFF2-40B4-BE49-F238E27FC236}">
                <a16:creationId xmlns:a16="http://schemas.microsoft.com/office/drawing/2014/main" id="{1E7E650C-2050-0945-BC90-FE8ABEF2274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991BD08-324A-C24B-A886-D505057D8400}"/>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4096222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23E95A-C5B7-BE4A-B586-68457DC62F1A}"/>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52A7C09-9462-1A44-9F21-C11FF879A64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1AA13EE-2AFC-3E42-A05C-1DB26766C139}"/>
              </a:ext>
            </a:extLst>
          </p:cNvPr>
          <p:cNvSpPr>
            <a:spLocks noGrp="1"/>
          </p:cNvSpPr>
          <p:nvPr>
            <p:ph type="dt" sz="half" idx="10"/>
          </p:nvPr>
        </p:nvSpPr>
        <p:spPr/>
        <p:txBody>
          <a:bodyPr/>
          <a:lstStyle/>
          <a:p>
            <a:fld id="{72EF43B7-0B59-FD46-863D-F0B119ECEAE8}" type="datetime1">
              <a:rPr lang="nb-NO" smtClean="0"/>
              <a:t>31.01.2025</a:t>
            </a:fld>
            <a:endParaRPr lang="nb-NO"/>
          </a:p>
        </p:txBody>
      </p:sp>
      <p:sp>
        <p:nvSpPr>
          <p:cNvPr id="5" name="Plassholder for bunntekst 4">
            <a:extLst>
              <a:ext uri="{FF2B5EF4-FFF2-40B4-BE49-F238E27FC236}">
                <a16:creationId xmlns:a16="http://schemas.microsoft.com/office/drawing/2014/main" id="{7EF715DB-E082-C041-94E6-9A2B6A40A14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B9A37C1-61E7-C343-BF1E-CB6DF5DC2FD7}"/>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2824729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0BA365B-DBC0-BB46-A735-D7FA53B6E6C1}"/>
              </a:ext>
            </a:extLst>
          </p:cNvPr>
          <p:cNvSpPr>
            <a:spLocks noGrp="1"/>
          </p:cNvSpPr>
          <p:nvPr>
            <p:ph type="title" orient="vert"/>
          </p:nvPr>
        </p:nvSpPr>
        <p:spPr>
          <a:xfrm>
            <a:off x="8724900" y="1002321"/>
            <a:ext cx="3127464" cy="5174641"/>
          </a:xfrm>
        </p:spPr>
        <p:txBody>
          <a:bodyPr vert="eaVert"/>
          <a:lstStyle/>
          <a:p>
            <a:r>
              <a:rPr lang="nb-NO" dirty="0"/>
              <a:t>Klikk for å redigere tittelstil</a:t>
            </a:r>
          </a:p>
        </p:txBody>
      </p:sp>
      <p:sp>
        <p:nvSpPr>
          <p:cNvPr id="3" name="Plassholder for loddrett tekst 2">
            <a:extLst>
              <a:ext uri="{FF2B5EF4-FFF2-40B4-BE49-F238E27FC236}">
                <a16:creationId xmlns:a16="http://schemas.microsoft.com/office/drawing/2014/main" id="{0AB99CDB-74A9-1D4E-A979-EA08869DC005}"/>
              </a:ext>
            </a:extLst>
          </p:cNvPr>
          <p:cNvSpPr>
            <a:spLocks noGrp="1"/>
          </p:cNvSpPr>
          <p:nvPr>
            <p:ph type="body" orient="vert" idx="1"/>
          </p:nvPr>
        </p:nvSpPr>
        <p:spPr>
          <a:xfrm>
            <a:off x="339635" y="1002323"/>
            <a:ext cx="8232865" cy="517464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4B6B491-C559-E645-A10D-F276E69D6050}"/>
              </a:ext>
            </a:extLst>
          </p:cNvPr>
          <p:cNvSpPr>
            <a:spLocks noGrp="1"/>
          </p:cNvSpPr>
          <p:nvPr>
            <p:ph type="dt" sz="half" idx="10"/>
          </p:nvPr>
        </p:nvSpPr>
        <p:spPr/>
        <p:txBody>
          <a:bodyPr/>
          <a:lstStyle/>
          <a:p>
            <a:fld id="{EFC6C684-9CC0-2141-9C9A-658B433B132F}" type="datetime1">
              <a:rPr lang="nb-NO" smtClean="0"/>
              <a:t>31.01.2025</a:t>
            </a:fld>
            <a:endParaRPr lang="nb-NO"/>
          </a:p>
        </p:txBody>
      </p:sp>
      <p:sp>
        <p:nvSpPr>
          <p:cNvPr id="5" name="Plassholder for bunntekst 4">
            <a:extLst>
              <a:ext uri="{FF2B5EF4-FFF2-40B4-BE49-F238E27FC236}">
                <a16:creationId xmlns:a16="http://schemas.microsoft.com/office/drawing/2014/main" id="{C81B0B0A-264E-BE4A-863A-13EC5207003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F2B9333-A8CB-FC4D-9654-65C05C739D74}"/>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359030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A2CBDD-54B3-9F4B-B40B-C55A51C0F8A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B5D72BE-6F5E-C444-83CD-94B2A119561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D147394-42E7-BD4D-B549-3E3BB17472CF}"/>
              </a:ext>
            </a:extLst>
          </p:cNvPr>
          <p:cNvSpPr>
            <a:spLocks noGrp="1"/>
          </p:cNvSpPr>
          <p:nvPr>
            <p:ph type="dt" sz="half" idx="10"/>
          </p:nvPr>
        </p:nvSpPr>
        <p:spPr/>
        <p:txBody>
          <a:bodyPr/>
          <a:lstStyle/>
          <a:p>
            <a:fld id="{997B766A-F25F-E24B-B899-5F03BB77AD5C}" type="datetime1">
              <a:rPr lang="nb-NO" smtClean="0"/>
              <a:t>31.01.2025</a:t>
            </a:fld>
            <a:endParaRPr lang="nb-NO"/>
          </a:p>
        </p:txBody>
      </p:sp>
      <p:sp>
        <p:nvSpPr>
          <p:cNvPr id="5" name="Plassholder for bunntekst 4">
            <a:extLst>
              <a:ext uri="{FF2B5EF4-FFF2-40B4-BE49-F238E27FC236}">
                <a16:creationId xmlns:a16="http://schemas.microsoft.com/office/drawing/2014/main" id="{0F155B1B-CBB9-DD46-8B61-216A8C99B26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BB20117-648C-954A-B555-9F2CF7E1CD4B}"/>
              </a:ext>
            </a:extLst>
          </p:cNvPr>
          <p:cNvSpPr>
            <a:spLocks noGrp="1"/>
          </p:cNvSpPr>
          <p:nvPr>
            <p:ph type="sldNum" sz="quarter" idx="12"/>
          </p:nvPr>
        </p:nvSpPr>
        <p:spPr/>
        <p:txBody>
          <a:bodyPr/>
          <a:lstStyle/>
          <a:p>
            <a:fld id="{C8EDFA78-452A-7740-987D-25380A611A09}" type="slidenum">
              <a:rPr lang="nb-NO" smtClean="0"/>
              <a:t>‹#›</a:t>
            </a:fld>
            <a:endParaRPr lang="nb-NO"/>
          </a:p>
        </p:txBody>
      </p:sp>
      <p:pic>
        <p:nvPicPr>
          <p:cNvPr id="7" name="Bilde 6" descr="Et bilde som inneholder Grafikk, rød&#10;&#10;KI-generert innhold kan være feil.">
            <a:extLst>
              <a:ext uri="{FF2B5EF4-FFF2-40B4-BE49-F238E27FC236}">
                <a16:creationId xmlns:a16="http://schemas.microsoft.com/office/drawing/2014/main" id="{95CB812B-B38A-D3E2-6374-9DE3DC2F97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9634" y="330199"/>
            <a:ext cx="1788586" cy="275167"/>
          </a:xfrm>
          <a:prstGeom prst="rect">
            <a:avLst/>
          </a:prstGeom>
        </p:spPr>
      </p:pic>
    </p:spTree>
    <p:extLst>
      <p:ext uri="{BB962C8B-B14F-4D97-AF65-F5344CB8AC3E}">
        <p14:creationId xmlns:p14="http://schemas.microsoft.com/office/powerpoint/2010/main" val="367229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rgbClr val="F1E6D2"/>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A64341A-B339-4CD2-CFAD-08748647AC85}"/>
              </a:ext>
            </a:extLst>
          </p:cNvPr>
          <p:cNvSpPr/>
          <p:nvPr userDrawn="1"/>
        </p:nvSpPr>
        <p:spPr>
          <a:xfrm>
            <a:off x="9643533" y="5748867"/>
            <a:ext cx="2548467" cy="110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8" name="Bilde 7" descr="Et bilde som inneholder Grafikk, rød&#10;&#10;KI-generert innhold kan være feil.">
            <a:extLst>
              <a:ext uri="{FF2B5EF4-FFF2-40B4-BE49-F238E27FC236}">
                <a16:creationId xmlns:a16="http://schemas.microsoft.com/office/drawing/2014/main" id="{8ADE6DEB-E5D0-9F33-EF81-EA45F8C8F3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3473" y="6019821"/>
            <a:ext cx="1788586" cy="275167"/>
          </a:xfrm>
          <a:prstGeom prst="rect">
            <a:avLst/>
          </a:prstGeom>
        </p:spPr>
      </p:pic>
      <p:pic>
        <p:nvPicPr>
          <p:cNvPr id="12" name="Bilde 11" descr="Et bilde som inneholder Font, Grafikk, logo, grafisk design&#10;&#10;KI-generert innhold kan være feil.">
            <a:extLst>
              <a:ext uri="{FF2B5EF4-FFF2-40B4-BE49-F238E27FC236}">
                <a16:creationId xmlns:a16="http://schemas.microsoft.com/office/drawing/2014/main" id="{439AFF29-D360-ED9A-0211-09CBE181CEF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14462" y="524912"/>
            <a:ext cx="1788587" cy="1358992"/>
          </a:xfrm>
          <a:prstGeom prst="rect">
            <a:avLst/>
          </a:prstGeom>
        </p:spPr>
      </p:pic>
      <p:sp>
        <p:nvSpPr>
          <p:cNvPr id="14" name="TekstSylinder 13">
            <a:extLst>
              <a:ext uri="{FF2B5EF4-FFF2-40B4-BE49-F238E27FC236}">
                <a16:creationId xmlns:a16="http://schemas.microsoft.com/office/drawing/2014/main" id="{D0207B9A-29EE-4A72-BFAA-93F38A8E81A0}"/>
              </a:ext>
            </a:extLst>
          </p:cNvPr>
          <p:cNvSpPr txBox="1"/>
          <p:nvPr userDrawn="1"/>
        </p:nvSpPr>
        <p:spPr>
          <a:xfrm>
            <a:off x="10345333" y="6278032"/>
            <a:ext cx="1144865" cy="276999"/>
          </a:xfrm>
          <a:prstGeom prst="rect">
            <a:avLst/>
          </a:prstGeom>
          <a:noFill/>
        </p:spPr>
        <p:txBody>
          <a:bodyPr wrap="none" rtlCol="0">
            <a:spAutoFit/>
          </a:bodyPr>
          <a:lstStyle/>
          <a:p>
            <a:r>
              <a:rPr lang="nb-NO" sz="1200" dirty="0" err="1"/>
              <a:t>bibeldagen.no</a:t>
            </a:r>
            <a:endParaRPr lang="nb-NO" sz="1200" dirty="0"/>
          </a:p>
        </p:txBody>
      </p:sp>
    </p:spTree>
    <p:extLst>
      <p:ext uri="{BB962C8B-B14F-4D97-AF65-F5344CB8AC3E}">
        <p14:creationId xmlns:p14="http://schemas.microsoft.com/office/powerpoint/2010/main" val="321373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solidFill>
          <a:srgbClr val="EB365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1BE62A-BF6E-A447-9B75-2204BABD55B7}"/>
              </a:ext>
            </a:extLst>
          </p:cNvPr>
          <p:cNvSpPr>
            <a:spLocks noGrp="1"/>
          </p:cNvSpPr>
          <p:nvPr>
            <p:ph type="title"/>
          </p:nvPr>
        </p:nvSpPr>
        <p:spPr>
          <a:xfrm>
            <a:off x="838200" y="2119745"/>
            <a:ext cx="10515600" cy="3574473"/>
          </a:xfrm>
        </p:spPr>
        <p:txBody>
          <a:bodyPr anchor="t" anchorCtr="0"/>
          <a:lstStyle>
            <a:lvl1pPr>
              <a:defRPr b="0">
                <a:solidFill>
                  <a:schemeClr val="bg1"/>
                </a:solidFill>
              </a:defRPr>
            </a:lvl1pPr>
          </a:lstStyle>
          <a:p>
            <a:r>
              <a:rPr lang="nb-NO" dirty="0"/>
              <a:t>Klikk for å redigere tittelstil</a:t>
            </a:r>
          </a:p>
        </p:txBody>
      </p:sp>
      <p:sp>
        <p:nvSpPr>
          <p:cNvPr id="3" name="Plassholder for dato 2">
            <a:extLst>
              <a:ext uri="{FF2B5EF4-FFF2-40B4-BE49-F238E27FC236}">
                <a16:creationId xmlns:a16="http://schemas.microsoft.com/office/drawing/2014/main" id="{9E64453A-F673-7F4E-94B8-1D42476E1A06}"/>
              </a:ext>
            </a:extLst>
          </p:cNvPr>
          <p:cNvSpPr>
            <a:spLocks noGrp="1"/>
          </p:cNvSpPr>
          <p:nvPr>
            <p:ph type="dt" sz="half" idx="10"/>
          </p:nvPr>
        </p:nvSpPr>
        <p:spPr/>
        <p:txBody>
          <a:bodyPr/>
          <a:lstStyle/>
          <a:p>
            <a:fld id="{8E986F08-6546-3741-AB47-4D8584A50E00}" type="datetime1">
              <a:rPr lang="nb-NO" smtClean="0"/>
              <a:t>31.01.2025</a:t>
            </a:fld>
            <a:endParaRPr lang="nb-NO" dirty="0"/>
          </a:p>
        </p:txBody>
      </p:sp>
      <p:sp>
        <p:nvSpPr>
          <p:cNvPr id="4" name="Plassholder for bunntekst 3">
            <a:extLst>
              <a:ext uri="{FF2B5EF4-FFF2-40B4-BE49-F238E27FC236}">
                <a16:creationId xmlns:a16="http://schemas.microsoft.com/office/drawing/2014/main" id="{1C56D162-3184-BB46-8126-0E8015FBFDAA}"/>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F141B814-1BF1-E447-9EFE-598422323AB6}"/>
              </a:ext>
            </a:extLst>
          </p:cNvPr>
          <p:cNvSpPr>
            <a:spLocks noGrp="1"/>
          </p:cNvSpPr>
          <p:nvPr>
            <p:ph type="sldNum" sz="quarter" idx="12"/>
          </p:nvPr>
        </p:nvSpPr>
        <p:spPr/>
        <p:txBody>
          <a:bodyPr/>
          <a:lstStyle>
            <a:lvl1pPr>
              <a:defRPr>
                <a:solidFill>
                  <a:schemeClr val="bg1"/>
                </a:solidFill>
              </a:defRPr>
            </a:lvl1pPr>
          </a:lstStyle>
          <a:p>
            <a:fld id="{C8EDFA78-452A-7740-987D-25380A611A09}" type="slidenum">
              <a:rPr lang="nb-NO" smtClean="0"/>
              <a:pPr/>
              <a:t>‹#›</a:t>
            </a:fld>
            <a:endParaRPr lang="nb-NO" dirty="0"/>
          </a:p>
        </p:txBody>
      </p:sp>
      <p:sp>
        <p:nvSpPr>
          <p:cNvPr id="10" name="Rektangel 9">
            <a:extLst>
              <a:ext uri="{FF2B5EF4-FFF2-40B4-BE49-F238E27FC236}">
                <a16:creationId xmlns:a16="http://schemas.microsoft.com/office/drawing/2014/main" id="{389B0E5B-A392-CE42-8E39-D400ED4B8C34}"/>
              </a:ext>
            </a:extLst>
          </p:cNvPr>
          <p:cNvSpPr/>
          <p:nvPr userDrawn="1"/>
        </p:nvSpPr>
        <p:spPr>
          <a:xfrm>
            <a:off x="0" y="0"/>
            <a:ext cx="2743200" cy="498231"/>
          </a:xfrm>
          <a:prstGeom prst="rect">
            <a:avLst/>
          </a:prstGeom>
          <a:solidFill>
            <a:srgbClr val="EB3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Grafikk 8">
            <a:extLst>
              <a:ext uri="{FF2B5EF4-FFF2-40B4-BE49-F238E27FC236}">
                <a16:creationId xmlns:a16="http://schemas.microsoft.com/office/drawing/2014/main" id="{5342A75B-CA29-D549-B34C-04150FD973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3390" y="261620"/>
            <a:ext cx="1537970" cy="236611"/>
          </a:xfrm>
          <a:prstGeom prst="rect">
            <a:avLst/>
          </a:prstGeom>
        </p:spPr>
      </p:pic>
    </p:spTree>
    <p:extLst>
      <p:ext uri="{BB962C8B-B14F-4D97-AF65-F5344CB8AC3E}">
        <p14:creationId xmlns:p14="http://schemas.microsoft.com/office/powerpoint/2010/main" val="331413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ACFF54-8942-3343-B000-AD369D83D18F}"/>
              </a:ext>
            </a:extLst>
          </p:cNvPr>
          <p:cNvSpPr>
            <a:spLocks noGrp="1"/>
          </p:cNvSpPr>
          <p:nvPr>
            <p:ph type="title"/>
          </p:nvPr>
        </p:nvSpPr>
        <p:spPr>
          <a:xfrm>
            <a:off x="1705639" y="2569172"/>
            <a:ext cx="8528608" cy="792054"/>
          </a:xfrm>
        </p:spPr>
        <p:txBody>
          <a:bodyPr/>
          <a:lstStyle/>
          <a:p>
            <a:r>
              <a:rPr lang="nb-NO" dirty="0"/>
              <a:t>Klikk for å redigere tittelstil</a:t>
            </a:r>
          </a:p>
        </p:txBody>
      </p:sp>
      <p:sp>
        <p:nvSpPr>
          <p:cNvPr id="3" name="Plassholder for dato 2">
            <a:extLst>
              <a:ext uri="{FF2B5EF4-FFF2-40B4-BE49-F238E27FC236}">
                <a16:creationId xmlns:a16="http://schemas.microsoft.com/office/drawing/2014/main" id="{77F7640C-8163-5C48-9898-4960894F006D}"/>
              </a:ext>
            </a:extLst>
          </p:cNvPr>
          <p:cNvSpPr>
            <a:spLocks noGrp="1"/>
          </p:cNvSpPr>
          <p:nvPr>
            <p:ph type="dt" sz="half" idx="10"/>
          </p:nvPr>
        </p:nvSpPr>
        <p:spPr/>
        <p:txBody>
          <a:bodyPr/>
          <a:lstStyle/>
          <a:p>
            <a:fld id="{6A3598F4-5983-984D-A1E7-76DE20CD8C7B}" type="datetime1">
              <a:rPr lang="nb-NO" smtClean="0"/>
              <a:t>31.01.2025</a:t>
            </a:fld>
            <a:endParaRPr lang="nb-NO" dirty="0"/>
          </a:p>
        </p:txBody>
      </p:sp>
      <p:sp>
        <p:nvSpPr>
          <p:cNvPr id="4" name="Plassholder for bunntekst 3">
            <a:extLst>
              <a:ext uri="{FF2B5EF4-FFF2-40B4-BE49-F238E27FC236}">
                <a16:creationId xmlns:a16="http://schemas.microsoft.com/office/drawing/2014/main" id="{20538E70-5DB2-F74A-B51F-B02D353C37F2}"/>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6540F712-7F90-F146-ADAD-8BE4B326D09E}"/>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10" name="Plassholder for tekst 9">
            <a:extLst>
              <a:ext uri="{FF2B5EF4-FFF2-40B4-BE49-F238E27FC236}">
                <a16:creationId xmlns:a16="http://schemas.microsoft.com/office/drawing/2014/main" id="{AD7934D1-6BC1-1847-8A43-F8519B853AF2}"/>
              </a:ext>
            </a:extLst>
          </p:cNvPr>
          <p:cNvSpPr>
            <a:spLocks noGrp="1"/>
          </p:cNvSpPr>
          <p:nvPr>
            <p:ph type="body" sz="quarter" idx="13" hasCustomPrompt="1"/>
          </p:nvPr>
        </p:nvSpPr>
        <p:spPr>
          <a:xfrm>
            <a:off x="1705707" y="3429000"/>
            <a:ext cx="8528475" cy="1389063"/>
          </a:xfrm>
        </p:spPr>
        <p:txBody>
          <a:bodyPr/>
          <a:lstStyle>
            <a:lvl1pPr marL="0" indent="0">
              <a:buNone/>
              <a:defRPr>
                <a:solidFill>
                  <a:srgbClr val="C9A46F"/>
                </a:solidFill>
              </a:defRPr>
            </a:lvl1pPr>
          </a:lstStyle>
          <a:p>
            <a:pPr lvl="0"/>
            <a:r>
              <a:rPr lang="nb-NO" dirty="0"/>
              <a:t>– Klikk for å redigere tekststiler i malen</a:t>
            </a:r>
          </a:p>
        </p:txBody>
      </p:sp>
      <p:pic>
        <p:nvPicPr>
          <p:cNvPr id="6" name="Bilde 5" descr="Et bilde som inneholder Grafikk, rød&#10;&#10;KI-generert innhold kan være feil.">
            <a:extLst>
              <a:ext uri="{FF2B5EF4-FFF2-40B4-BE49-F238E27FC236}">
                <a16:creationId xmlns:a16="http://schemas.microsoft.com/office/drawing/2014/main" id="{7788C9D8-5DD5-7172-A84B-8ADD2087E9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9635" y="253998"/>
            <a:ext cx="1788586" cy="275167"/>
          </a:xfrm>
          <a:prstGeom prst="rect">
            <a:avLst/>
          </a:prstGeom>
        </p:spPr>
      </p:pic>
    </p:spTree>
    <p:extLst>
      <p:ext uri="{BB962C8B-B14F-4D97-AF65-F5344CB8AC3E}">
        <p14:creationId xmlns:p14="http://schemas.microsoft.com/office/powerpoint/2010/main" val="1700666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DFE8310F-1D75-6F4A-AC90-B0C14B537F84}"/>
              </a:ext>
            </a:extLst>
          </p:cNvPr>
          <p:cNvSpPr>
            <a:spLocks noGrp="1"/>
          </p:cNvSpPr>
          <p:nvPr>
            <p:ph type="dt" sz="half" idx="10"/>
          </p:nvPr>
        </p:nvSpPr>
        <p:spPr/>
        <p:txBody>
          <a:bodyPr/>
          <a:lstStyle/>
          <a:p>
            <a:fld id="{9861BD87-C53B-C549-928C-73B42FA39F70}" type="datetime1">
              <a:rPr lang="nb-NO" smtClean="0"/>
              <a:t>31.01.2025</a:t>
            </a:fld>
            <a:endParaRPr lang="nb-NO" dirty="0"/>
          </a:p>
        </p:txBody>
      </p:sp>
      <p:sp>
        <p:nvSpPr>
          <p:cNvPr id="4" name="Plassholder for bunntekst 3">
            <a:extLst>
              <a:ext uri="{FF2B5EF4-FFF2-40B4-BE49-F238E27FC236}">
                <a16:creationId xmlns:a16="http://schemas.microsoft.com/office/drawing/2014/main" id="{921A0C4B-C33E-8249-8A1E-D74F21FBF86A}"/>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5B46835E-D85F-834B-BAEF-A96172E55A72}"/>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8" name="Plassholder for innhold 2">
            <a:extLst>
              <a:ext uri="{FF2B5EF4-FFF2-40B4-BE49-F238E27FC236}">
                <a16:creationId xmlns:a16="http://schemas.microsoft.com/office/drawing/2014/main" id="{93874818-3EC2-FF40-A2CE-1F0DF2CB67D2}"/>
              </a:ext>
            </a:extLst>
          </p:cNvPr>
          <p:cNvSpPr>
            <a:spLocks noGrp="1"/>
          </p:cNvSpPr>
          <p:nvPr>
            <p:ph idx="1"/>
          </p:nvPr>
        </p:nvSpPr>
        <p:spPr>
          <a:xfrm>
            <a:off x="339634" y="819807"/>
            <a:ext cx="11512729" cy="5357156"/>
          </a:xfrm>
        </p:spPr>
        <p:txBody>
          <a:bodyPr/>
          <a:lstStyle>
            <a:lvl1pPr marL="0" indent="0">
              <a:buNone/>
              <a:defRPr/>
            </a:lvl1pPr>
          </a:lstStyle>
          <a:p>
            <a:pPr lvl="0"/>
            <a:endParaRPr lang="nb-NO" dirty="0"/>
          </a:p>
        </p:txBody>
      </p:sp>
    </p:spTree>
    <p:extLst>
      <p:ext uri="{BB962C8B-B14F-4D97-AF65-F5344CB8AC3E}">
        <p14:creationId xmlns:p14="http://schemas.microsoft.com/office/powerpoint/2010/main" val="999541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BCF8EC-57F5-4045-B1E2-FF37DEB3652D}"/>
              </a:ext>
            </a:extLst>
          </p:cNvPr>
          <p:cNvSpPr>
            <a:spLocks noGrp="1"/>
          </p:cNvSpPr>
          <p:nvPr>
            <p:ph type="title" hasCustomPrompt="1"/>
          </p:nvPr>
        </p:nvSpPr>
        <p:spPr/>
        <p:txBody>
          <a:bodyPr/>
          <a:lstStyle/>
          <a:p>
            <a:r>
              <a:rPr lang="nb-NO" dirty="0"/>
              <a:t>Grafer for statistikk</a:t>
            </a:r>
          </a:p>
        </p:txBody>
      </p:sp>
      <p:sp>
        <p:nvSpPr>
          <p:cNvPr id="3" name="Plassholder for dato 2">
            <a:extLst>
              <a:ext uri="{FF2B5EF4-FFF2-40B4-BE49-F238E27FC236}">
                <a16:creationId xmlns:a16="http://schemas.microsoft.com/office/drawing/2014/main" id="{1E2D9CEF-515D-824E-A47B-DEF216292AF9}"/>
              </a:ext>
            </a:extLst>
          </p:cNvPr>
          <p:cNvSpPr>
            <a:spLocks noGrp="1"/>
          </p:cNvSpPr>
          <p:nvPr>
            <p:ph type="dt" sz="half" idx="10"/>
          </p:nvPr>
        </p:nvSpPr>
        <p:spPr/>
        <p:txBody>
          <a:bodyPr/>
          <a:lstStyle/>
          <a:p>
            <a:fld id="{E8321F47-7420-2B4A-8BDA-23708873AFD9}" type="datetime1">
              <a:rPr lang="nb-NO" smtClean="0"/>
              <a:t>31.01.2025</a:t>
            </a:fld>
            <a:endParaRPr lang="nb-NO" dirty="0"/>
          </a:p>
        </p:txBody>
      </p:sp>
      <p:sp>
        <p:nvSpPr>
          <p:cNvPr id="4" name="Plassholder for bunntekst 3">
            <a:extLst>
              <a:ext uri="{FF2B5EF4-FFF2-40B4-BE49-F238E27FC236}">
                <a16:creationId xmlns:a16="http://schemas.microsoft.com/office/drawing/2014/main" id="{9CED671D-E08C-9641-B6B0-8CF8F9926CFB}"/>
              </a:ext>
            </a:extLst>
          </p:cNvPr>
          <p:cNvSpPr>
            <a:spLocks noGrp="1"/>
          </p:cNvSpPr>
          <p:nvPr>
            <p:ph type="ftr" sz="quarter" idx="11"/>
          </p:nvPr>
        </p:nvSpPr>
        <p:spPr/>
        <p:txBody>
          <a:bodyPr/>
          <a:lstStyle/>
          <a:p>
            <a:r>
              <a:rPr lang="nb-NO" dirty="0"/>
              <a:t>Bunntekst</a:t>
            </a:r>
          </a:p>
        </p:txBody>
      </p:sp>
      <p:sp>
        <p:nvSpPr>
          <p:cNvPr id="5" name="Plassholder for lysbildenummer 4">
            <a:extLst>
              <a:ext uri="{FF2B5EF4-FFF2-40B4-BE49-F238E27FC236}">
                <a16:creationId xmlns:a16="http://schemas.microsoft.com/office/drawing/2014/main" id="{8B62DBF9-1E20-DC4F-B81C-43793AC3405B}"/>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7" name="Plassholder for diagram 6">
            <a:extLst>
              <a:ext uri="{FF2B5EF4-FFF2-40B4-BE49-F238E27FC236}">
                <a16:creationId xmlns:a16="http://schemas.microsoft.com/office/drawing/2014/main" id="{26A86A3E-93C8-0D4D-A9A5-26D2D928D1FF}"/>
              </a:ext>
            </a:extLst>
          </p:cNvPr>
          <p:cNvSpPr>
            <a:spLocks noGrp="1"/>
          </p:cNvSpPr>
          <p:nvPr>
            <p:ph type="chart" sz="quarter" idx="13"/>
          </p:nvPr>
        </p:nvSpPr>
        <p:spPr>
          <a:xfrm>
            <a:off x="339725" y="1981200"/>
            <a:ext cx="4440238" cy="4059238"/>
          </a:xfrm>
        </p:spPr>
        <p:txBody>
          <a:bodyPr/>
          <a:lstStyle/>
          <a:p>
            <a:endParaRPr lang="nb-NO" dirty="0"/>
          </a:p>
        </p:txBody>
      </p:sp>
      <p:sp>
        <p:nvSpPr>
          <p:cNvPr id="9" name="Plassholder for diagram 8">
            <a:extLst>
              <a:ext uri="{FF2B5EF4-FFF2-40B4-BE49-F238E27FC236}">
                <a16:creationId xmlns:a16="http://schemas.microsoft.com/office/drawing/2014/main" id="{9CEAC56A-8CB3-DC42-867B-C5D7E9DB2395}"/>
              </a:ext>
            </a:extLst>
          </p:cNvPr>
          <p:cNvSpPr>
            <a:spLocks noGrp="1"/>
          </p:cNvSpPr>
          <p:nvPr>
            <p:ph type="chart" sz="quarter" idx="14"/>
          </p:nvPr>
        </p:nvSpPr>
        <p:spPr>
          <a:xfrm>
            <a:off x="4959350" y="1981200"/>
            <a:ext cx="6892925" cy="4059238"/>
          </a:xfrm>
        </p:spPr>
        <p:txBody>
          <a:bodyPr/>
          <a:lstStyle/>
          <a:p>
            <a:endParaRPr lang="nb-NO"/>
          </a:p>
        </p:txBody>
      </p:sp>
    </p:spTree>
    <p:extLst>
      <p:ext uri="{BB962C8B-B14F-4D97-AF65-F5344CB8AC3E}">
        <p14:creationId xmlns:p14="http://schemas.microsoft.com/office/powerpoint/2010/main" val="2740907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058879-87A0-CD44-B43F-4F6090E34103}"/>
              </a:ext>
            </a:extLst>
          </p:cNvPr>
          <p:cNvSpPr>
            <a:spLocks noGrp="1"/>
          </p:cNvSpPr>
          <p:nvPr>
            <p:ph type="title"/>
          </p:nvPr>
        </p:nvSpPr>
        <p:spPr>
          <a:xfrm>
            <a:off x="339635" y="1709739"/>
            <a:ext cx="11007815" cy="2053370"/>
          </a:xfrm>
        </p:spPr>
        <p:txBody>
          <a:bodyPr anchor="b"/>
          <a:lstStyle>
            <a:lvl1pPr>
              <a:defRPr sz="6000"/>
            </a:lvl1pPr>
          </a:lstStyle>
          <a:p>
            <a:r>
              <a:rPr lang="nb-NO" dirty="0"/>
              <a:t>Klikk for å redigere tittelstil</a:t>
            </a:r>
          </a:p>
        </p:txBody>
      </p:sp>
      <p:sp>
        <p:nvSpPr>
          <p:cNvPr id="3" name="Plassholder for tekst 2">
            <a:extLst>
              <a:ext uri="{FF2B5EF4-FFF2-40B4-BE49-F238E27FC236}">
                <a16:creationId xmlns:a16="http://schemas.microsoft.com/office/drawing/2014/main" id="{3ADB75D7-1948-2143-8029-9B8B4D7CEBB3}"/>
              </a:ext>
            </a:extLst>
          </p:cNvPr>
          <p:cNvSpPr>
            <a:spLocks noGrp="1"/>
          </p:cNvSpPr>
          <p:nvPr>
            <p:ph type="body" idx="1"/>
          </p:nvPr>
        </p:nvSpPr>
        <p:spPr>
          <a:xfrm>
            <a:off x="339635" y="4036281"/>
            <a:ext cx="11007815" cy="2053370"/>
          </a:xfrm>
        </p:spPr>
        <p:txBody>
          <a:bodyPr/>
          <a:lstStyle>
            <a:lvl1pPr marL="0" indent="0">
              <a:buNone/>
              <a:defRPr sz="2400">
                <a:solidFill>
                  <a:srgbClr val="C9A46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
        <p:nvSpPr>
          <p:cNvPr id="4" name="Plassholder for dato 3">
            <a:extLst>
              <a:ext uri="{FF2B5EF4-FFF2-40B4-BE49-F238E27FC236}">
                <a16:creationId xmlns:a16="http://schemas.microsoft.com/office/drawing/2014/main" id="{FDD12F40-9140-1849-B108-DFE181FE9C35}"/>
              </a:ext>
            </a:extLst>
          </p:cNvPr>
          <p:cNvSpPr>
            <a:spLocks noGrp="1"/>
          </p:cNvSpPr>
          <p:nvPr>
            <p:ph type="dt" sz="half" idx="10"/>
          </p:nvPr>
        </p:nvSpPr>
        <p:spPr/>
        <p:txBody>
          <a:bodyPr/>
          <a:lstStyle/>
          <a:p>
            <a:fld id="{50274456-0DFB-FA4A-8815-22E6457B8005}" type="datetime1">
              <a:rPr lang="nb-NO" smtClean="0"/>
              <a:t>31.01.2025</a:t>
            </a:fld>
            <a:endParaRPr lang="nb-NO"/>
          </a:p>
        </p:txBody>
      </p:sp>
      <p:sp>
        <p:nvSpPr>
          <p:cNvPr id="5" name="Plassholder for bunntekst 4">
            <a:extLst>
              <a:ext uri="{FF2B5EF4-FFF2-40B4-BE49-F238E27FC236}">
                <a16:creationId xmlns:a16="http://schemas.microsoft.com/office/drawing/2014/main" id="{AE6AB2AF-FCEE-1D4F-8FFE-F08BF403D5B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DDC3418-B1B1-5649-A7CE-969D06624AD1}"/>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110736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70E8C3-A2A0-7C45-B232-0291700085F1}"/>
              </a:ext>
            </a:extLst>
          </p:cNvPr>
          <p:cNvSpPr>
            <a:spLocks noGrp="1"/>
          </p:cNvSpPr>
          <p:nvPr>
            <p:ph type="title"/>
          </p:nvPr>
        </p:nvSpPr>
        <p:spPr>
          <a:xfrm>
            <a:off x="339635" y="898634"/>
            <a:ext cx="5680166" cy="79205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A4F095C-1837-F64F-A5F1-DF155E709CEC}"/>
              </a:ext>
            </a:extLst>
          </p:cNvPr>
          <p:cNvSpPr>
            <a:spLocks noGrp="1"/>
          </p:cNvSpPr>
          <p:nvPr>
            <p:ph sz="half" idx="1"/>
          </p:nvPr>
        </p:nvSpPr>
        <p:spPr>
          <a:xfrm>
            <a:off x="339634" y="1825625"/>
            <a:ext cx="5680166"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93E2B09-BF1E-9646-9C16-FA549BE07D97}"/>
              </a:ext>
            </a:extLst>
          </p:cNvPr>
          <p:cNvSpPr>
            <a:spLocks noGrp="1"/>
          </p:cNvSpPr>
          <p:nvPr>
            <p:ph sz="half" idx="2"/>
          </p:nvPr>
        </p:nvSpPr>
        <p:spPr>
          <a:xfrm>
            <a:off x="6172197" y="898634"/>
            <a:ext cx="5680166" cy="5300554"/>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56F421C5-68EB-4B4C-B4F2-4C44D2551496}"/>
              </a:ext>
            </a:extLst>
          </p:cNvPr>
          <p:cNvSpPr>
            <a:spLocks noGrp="1"/>
          </p:cNvSpPr>
          <p:nvPr>
            <p:ph type="dt" sz="half" idx="10"/>
          </p:nvPr>
        </p:nvSpPr>
        <p:spPr/>
        <p:txBody>
          <a:bodyPr/>
          <a:lstStyle/>
          <a:p>
            <a:fld id="{F64D4F66-E928-634E-AB69-B047FB1DF693}" type="datetime1">
              <a:rPr lang="nb-NO" smtClean="0"/>
              <a:t>31.01.2025</a:t>
            </a:fld>
            <a:endParaRPr lang="nb-NO"/>
          </a:p>
        </p:txBody>
      </p:sp>
      <p:sp>
        <p:nvSpPr>
          <p:cNvPr id="6" name="Plassholder for bunntekst 5">
            <a:extLst>
              <a:ext uri="{FF2B5EF4-FFF2-40B4-BE49-F238E27FC236}">
                <a16:creationId xmlns:a16="http://schemas.microsoft.com/office/drawing/2014/main" id="{30230ED3-994E-4049-9AD8-A4CFD16F1FB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6FBA82F-9E74-BE4C-A884-3C3B8EDD4C69}"/>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3073890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FB20B44-6C52-DF44-99CE-DBBAE27A5EF5}"/>
              </a:ext>
            </a:extLst>
          </p:cNvPr>
          <p:cNvSpPr>
            <a:spLocks noGrp="1"/>
          </p:cNvSpPr>
          <p:nvPr>
            <p:ph type="title"/>
          </p:nvPr>
        </p:nvSpPr>
        <p:spPr>
          <a:xfrm>
            <a:off x="339634" y="898634"/>
            <a:ext cx="11512729" cy="792054"/>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195B3425-E253-594B-A242-DE66B6AAB5E8}"/>
              </a:ext>
            </a:extLst>
          </p:cNvPr>
          <p:cNvSpPr>
            <a:spLocks noGrp="1"/>
          </p:cNvSpPr>
          <p:nvPr>
            <p:ph type="body" idx="1"/>
          </p:nvPr>
        </p:nvSpPr>
        <p:spPr>
          <a:xfrm>
            <a:off x="339634" y="1825625"/>
            <a:ext cx="11512729"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FD2C72BD-E218-D246-8D32-6AD6ECF38330}"/>
              </a:ext>
            </a:extLst>
          </p:cNvPr>
          <p:cNvSpPr>
            <a:spLocks noGrp="1"/>
          </p:cNvSpPr>
          <p:nvPr>
            <p:ph type="dt" sz="half" idx="2"/>
          </p:nvPr>
        </p:nvSpPr>
        <p:spPr>
          <a:xfrm>
            <a:off x="339635" y="6356350"/>
            <a:ext cx="2743200" cy="365125"/>
          </a:xfrm>
          <a:prstGeom prst="rect">
            <a:avLst/>
          </a:prstGeom>
        </p:spPr>
        <p:txBody>
          <a:bodyPr vert="horz" lIns="91440" tIns="45720" rIns="91440" bIns="45720" rtlCol="0" anchor="ctr"/>
          <a:lstStyle>
            <a:lvl1pPr algn="l">
              <a:defRPr sz="1100">
                <a:solidFill>
                  <a:schemeClr val="tx1">
                    <a:lumMod val="85000"/>
                    <a:lumOff val="15000"/>
                  </a:schemeClr>
                </a:solidFill>
                <a:latin typeface="Arial" panose="020B0604020202020204" pitchFamily="34" charset="0"/>
                <a:cs typeface="Arial" panose="020B0604020202020204" pitchFamily="34" charset="0"/>
              </a:defRPr>
            </a:lvl1pPr>
          </a:lstStyle>
          <a:p>
            <a:fld id="{E8321F47-7420-2B4A-8BDA-23708873AFD9}" type="datetime1">
              <a:rPr lang="nb-NO" smtClean="0"/>
              <a:t>31.01.2025</a:t>
            </a:fld>
            <a:endParaRPr lang="nb-NO" dirty="0"/>
          </a:p>
        </p:txBody>
      </p:sp>
      <p:sp>
        <p:nvSpPr>
          <p:cNvPr id="5" name="Plassholder for bunntekst 4">
            <a:extLst>
              <a:ext uri="{FF2B5EF4-FFF2-40B4-BE49-F238E27FC236}">
                <a16:creationId xmlns:a16="http://schemas.microsoft.com/office/drawing/2014/main" id="{381278E6-B21E-8444-A2B6-69E393F147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100">
                <a:solidFill>
                  <a:schemeClr val="tx1">
                    <a:lumMod val="85000"/>
                    <a:lumOff val="15000"/>
                  </a:schemeClr>
                </a:solidFill>
                <a:latin typeface="Arial" panose="020B0604020202020204" pitchFamily="34" charset="0"/>
                <a:cs typeface="Arial" panose="020B0604020202020204" pitchFamily="34" charset="0"/>
              </a:defRPr>
            </a:lvl1pPr>
          </a:lstStyle>
          <a:p>
            <a:endParaRPr lang="nb-NO" dirty="0"/>
          </a:p>
        </p:txBody>
      </p:sp>
      <p:sp>
        <p:nvSpPr>
          <p:cNvPr id="6" name="Plassholder for lysbildenummer 5">
            <a:extLst>
              <a:ext uri="{FF2B5EF4-FFF2-40B4-BE49-F238E27FC236}">
                <a16:creationId xmlns:a16="http://schemas.microsoft.com/office/drawing/2014/main" id="{733E3734-ED88-B04E-AB5C-9FB1099A67A3}"/>
              </a:ext>
            </a:extLst>
          </p:cNvPr>
          <p:cNvSpPr>
            <a:spLocks noGrp="1"/>
          </p:cNvSpPr>
          <p:nvPr>
            <p:ph type="sldNum" sz="quarter" idx="4"/>
          </p:nvPr>
        </p:nvSpPr>
        <p:spPr>
          <a:xfrm>
            <a:off x="8610599" y="6356350"/>
            <a:ext cx="3241765" cy="365125"/>
          </a:xfrm>
          <a:prstGeom prst="rect">
            <a:avLst/>
          </a:prstGeom>
        </p:spPr>
        <p:txBody>
          <a:bodyPr vert="horz" lIns="91440" tIns="45720" rIns="91440" bIns="45720" rtlCol="0" anchor="ctr"/>
          <a:lstStyle>
            <a:lvl1pPr algn="r">
              <a:defRPr sz="1100">
                <a:solidFill>
                  <a:srgbClr val="E30037"/>
                </a:solidFill>
                <a:latin typeface="Arial" panose="020B0604020202020204" pitchFamily="34" charset="0"/>
                <a:cs typeface="Arial" panose="020B0604020202020204" pitchFamily="34" charset="0"/>
              </a:defRPr>
            </a:lvl1pPr>
          </a:lstStyle>
          <a:p>
            <a:fld id="{C8EDFA78-452A-7740-987D-25380A611A09}" type="slidenum">
              <a:rPr lang="nb-NO" smtClean="0"/>
              <a:pPr/>
              <a:t>‹#›</a:t>
            </a:fld>
            <a:endParaRPr lang="nb-NO" dirty="0"/>
          </a:p>
        </p:txBody>
      </p:sp>
    </p:spTree>
    <p:extLst>
      <p:ext uri="{BB962C8B-B14F-4D97-AF65-F5344CB8AC3E}">
        <p14:creationId xmlns:p14="http://schemas.microsoft.com/office/powerpoint/2010/main" val="2459796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5" r:id="rId5"/>
    <p:sldLayoutId id="2147483662" r:id="rId6"/>
    <p:sldLayoutId id="2147483666" r:id="rId7"/>
    <p:sldLayoutId id="2147483651" r:id="rId8"/>
    <p:sldLayoutId id="2147483652" r:id="rId9"/>
    <p:sldLayoutId id="2147483664" r:id="rId10"/>
    <p:sldLayoutId id="2147483663" r:id="rId11"/>
    <p:sldLayoutId id="2147483653" r:id="rId12"/>
    <p:sldLayoutId id="2147483654" r:id="rId13"/>
    <p:sldLayoutId id="2147483655" r:id="rId14"/>
    <p:sldLayoutId id="2147483656" r:id="rId15"/>
    <p:sldLayoutId id="2147483657" r:id="rId16"/>
    <p:sldLayoutId id="2147483658" r:id="rId17"/>
    <p:sldLayoutId id="2147483659" r:id="rId18"/>
  </p:sldLayoutIdLst>
  <p:hf hdr="0"/>
  <p:txStyles>
    <p:title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2">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9" name="Bilde 8" descr="Et bilde som inneholder grunn, klær, utendørs, sko&#10;&#10;KI-generert innhold kan være feil.">
            <a:extLst>
              <a:ext uri="{FF2B5EF4-FFF2-40B4-BE49-F238E27FC236}">
                <a16:creationId xmlns:a16="http://schemas.microsoft.com/office/drawing/2014/main" id="{C0CD4C30-C27F-45F6-905E-6F66A570A605}"/>
              </a:ext>
            </a:extLst>
          </p:cNvPr>
          <p:cNvPicPr>
            <a:picLocks noChangeAspect="1"/>
          </p:cNvPicPr>
          <p:nvPr/>
        </p:nvPicPr>
        <p:blipFill>
          <a:blip r:embed="rId3"/>
          <a:stretch>
            <a:fillRect/>
          </a:stretch>
        </p:blipFill>
        <p:spPr>
          <a:xfrm>
            <a:off x="0" y="-6223"/>
            <a:ext cx="12203063" cy="6864223"/>
          </a:xfrm>
          <a:prstGeom prst="rect">
            <a:avLst/>
          </a:prstGeom>
        </p:spPr>
      </p:pic>
      <p:sp>
        <p:nvSpPr>
          <p:cNvPr id="2" name="Tittel 1">
            <a:extLst>
              <a:ext uri="{FF2B5EF4-FFF2-40B4-BE49-F238E27FC236}">
                <a16:creationId xmlns:a16="http://schemas.microsoft.com/office/drawing/2014/main" id="{3D03D6D3-EE3C-B84D-BEFF-145486F6F9CA}"/>
              </a:ext>
            </a:extLst>
          </p:cNvPr>
          <p:cNvSpPr>
            <a:spLocks noGrp="1"/>
          </p:cNvSpPr>
          <p:nvPr>
            <p:ph type="ctrTitle"/>
          </p:nvPr>
        </p:nvSpPr>
        <p:spPr>
          <a:xfrm>
            <a:off x="598932" y="2834640"/>
            <a:ext cx="6103620" cy="1344168"/>
          </a:xfrm>
          <a:noFill/>
        </p:spPr>
        <p:txBody>
          <a:bodyPr anchor="t">
            <a:normAutofit/>
          </a:bodyPr>
          <a:lstStyle/>
          <a:p>
            <a:pPr algn="l"/>
            <a:r>
              <a:rPr lang="nb-NO" sz="5400" dirty="0">
                <a:solidFill>
                  <a:schemeClr val="bg1"/>
                </a:solidFill>
                <a:effectLst>
                  <a:outerShdw blurRad="455900" sx="99000" sy="99000" algn="ctr" rotWithShape="0">
                    <a:prstClr val="black">
                      <a:alpha val="80501"/>
                    </a:prstClr>
                  </a:outerShdw>
                </a:effectLst>
              </a:rPr>
              <a:t>– bibler til Cuba</a:t>
            </a:r>
            <a:endParaRPr lang="nb-NO" sz="6000" dirty="0">
              <a:solidFill>
                <a:schemeClr val="bg1"/>
              </a:solidFill>
              <a:effectLst>
                <a:outerShdw blurRad="455900" sx="99000" sy="99000" algn="ctr" rotWithShape="0">
                  <a:prstClr val="black">
                    <a:alpha val="80501"/>
                  </a:prstClr>
                </a:outerShdw>
              </a:effectLst>
            </a:endParaRPr>
          </a:p>
        </p:txBody>
      </p:sp>
      <p:sp>
        <p:nvSpPr>
          <p:cNvPr id="3" name="Undertittel 2">
            <a:extLst>
              <a:ext uri="{FF2B5EF4-FFF2-40B4-BE49-F238E27FC236}">
                <a16:creationId xmlns:a16="http://schemas.microsoft.com/office/drawing/2014/main" id="{CDE2CD6A-9842-9D4F-B925-5F1282072001}"/>
              </a:ext>
            </a:extLst>
          </p:cNvPr>
          <p:cNvSpPr>
            <a:spLocks noGrp="1"/>
          </p:cNvSpPr>
          <p:nvPr>
            <p:ph type="subTitle" idx="1"/>
          </p:nvPr>
        </p:nvSpPr>
        <p:spPr>
          <a:xfrm>
            <a:off x="838201" y="6037262"/>
            <a:ext cx="4899039" cy="365125"/>
          </a:xfrm>
          <a:noFill/>
        </p:spPr>
        <p:txBody>
          <a:bodyPr>
            <a:normAutofit lnSpcReduction="10000"/>
          </a:bodyPr>
          <a:lstStyle/>
          <a:p>
            <a:pPr algn="l"/>
            <a:r>
              <a:rPr lang="nb-NO" dirty="0">
                <a:solidFill>
                  <a:schemeClr val="bg1"/>
                </a:solidFill>
              </a:rPr>
              <a:t>Bokmål</a:t>
            </a:r>
          </a:p>
        </p:txBody>
      </p:sp>
      <p:sp>
        <p:nvSpPr>
          <p:cNvPr id="7" name="Plassholder for lysbildenummer 6">
            <a:extLst>
              <a:ext uri="{FF2B5EF4-FFF2-40B4-BE49-F238E27FC236}">
                <a16:creationId xmlns:a16="http://schemas.microsoft.com/office/drawing/2014/main" id="{529D9428-FA31-A043-B0F6-7DCC07240641}"/>
              </a:ext>
            </a:extLst>
          </p:cNvPr>
          <p:cNvSpPr>
            <a:spLocks noGrp="1"/>
          </p:cNvSpPr>
          <p:nvPr>
            <p:ph type="sldNum" sz="quarter" idx="12"/>
          </p:nvPr>
        </p:nvSpPr>
        <p:spPr>
          <a:xfrm>
            <a:off x="10193124" y="6356350"/>
            <a:ext cx="1160675" cy="365125"/>
          </a:xfrm>
        </p:spPr>
        <p:txBody>
          <a:bodyPr>
            <a:normAutofit/>
          </a:bodyPr>
          <a:lstStyle/>
          <a:p>
            <a:pPr>
              <a:spcAft>
                <a:spcPts val="600"/>
              </a:spcAft>
            </a:pPr>
            <a:fld id="{C8EDFA78-452A-7740-987D-25380A611A09}" type="slidenum">
              <a:rPr lang="nb-NO">
                <a:solidFill>
                  <a:srgbClr val="FFFFFF"/>
                </a:solidFill>
              </a:rPr>
              <a:pPr>
                <a:spcAft>
                  <a:spcPts val="600"/>
                </a:spcAft>
              </a:pPr>
              <a:t>1</a:t>
            </a:fld>
            <a:endParaRPr lang="nb-NO">
              <a:solidFill>
                <a:srgbClr val="FFFFFF"/>
              </a:solidFill>
            </a:endParaRPr>
          </a:p>
        </p:txBody>
      </p:sp>
      <p:pic>
        <p:nvPicPr>
          <p:cNvPr id="12" name="Bilde 11" descr="Et bilde som inneholder Grafikk, rød&#10;&#10;KI-generert innhold kan være feil.">
            <a:extLst>
              <a:ext uri="{FF2B5EF4-FFF2-40B4-BE49-F238E27FC236}">
                <a16:creationId xmlns:a16="http://schemas.microsoft.com/office/drawing/2014/main" id="{F91ABFBA-8A23-5B79-67F0-B6C6B4A4DA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07424" y="6009220"/>
            <a:ext cx="2737866" cy="421210"/>
          </a:xfrm>
          <a:prstGeom prst="rect">
            <a:avLst/>
          </a:prstGeom>
        </p:spPr>
      </p:pic>
    </p:spTree>
    <p:extLst>
      <p:ext uri="{BB962C8B-B14F-4D97-AF65-F5344CB8AC3E}">
        <p14:creationId xmlns:p14="http://schemas.microsoft.com/office/powerpoint/2010/main" val="3881128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2F662-6CC8-EF92-81B9-46519E6A5FC2}"/>
            </a:ext>
          </a:extLst>
        </p:cNvPr>
        <p:cNvGrpSpPr/>
        <p:nvPr/>
      </p:nvGrpSpPr>
      <p:grpSpPr>
        <a:xfrm>
          <a:off x="0" y="0"/>
          <a:ext cx="0" cy="0"/>
          <a:chOff x="0" y="0"/>
          <a:chExt cx="0" cy="0"/>
        </a:xfrm>
      </p:grpSpPr>
      <p:pic>
        <p:nvPicPr>
          <p:cNvPr id="10" name="Bilde 9" descr="Et bilde som inneholder klær, person, sko, vegg&#10;&#10;KI-generert innhold kan være feil.">
            <a:extLst>
              <a:ext uri="{FF2B5EF4-FFF2-40B4-BE49-F238E27FC236}">
                <a16:creationId xmlns:a16="http://schemas.microsoft.com/office/drawing/2014/main" id="{2D913C2C-B0D4-A879-2526-293E94E0A4C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2689921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106E5-1862-DE85-DFD1-5B4768714A24}"/>
            </a:ext>
          </a:extLst>
        </p:cNvPr>
        <p:cNvGrpSpPr/>
        <p:nvPr/>
      </p:nvGrpSpPr>
      <p:grpSpPr>
        <a:xfrm>
          <a:off x="0" y="0"/>
          <a:ext cx="0" cy="0"/>
          <a:chOff x="0" y="0"/>
          <a:chExt cx="0" cy="0"/>
        </a:xfrm>
      </p:grpSpPr>
      <p:pic>
        <p:nvPicPr>
          <p:cNvPr id="8" name="Bilde 7" descr="Et bilde som inneholder person, klær, kjole, smil&#10;&#10;KI-generert innhold kan være feil.">
            <a:extLst>
              <a:ext uri="{FF2B5EF4-FFF2-40B4-BE49-F238E27FC236}">
                <a16:creationId xmlns:a16="http://schemas.microsoft.com/office/drawing/2014/main" id="{128BCD8F-7DC5-2D8B-F429-0DCB8835D7B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223114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9D37E-1E6A-70FB-5B49-B43636DC61DA}"/>
            </a:ext>
          </a:extLst>
        </p:cNvPr>
        <p:cNvGrpSpPr/>
        <p:nvPr/>
      </p:nvGrpSpPr>
      <p:grpSpPr>
        <a:xfrm>
          <a:off x="0" y="0"/>
          <a:ext cx="0" cy="0"/>
          <a:chOff x="0" y="0"/>
          <a:chExt cx="0" cy="0"/>
        </a:xfrm>
      </p:grpSpPr>
      <p:pic>
        <p:nvPicPr>
          <p:cNvPr id="3" name="Bilde 2" descr="Et bilde som inneholder Landkjøretøy, transport, bil, utendørs&#10;&#10;KI-generert innhold kan være feil.">
            <a:extLst>
              <a:ext uri="{FF2B5EF4-FFF2-40B4-BE49-F238E27FC236}">
                <a16:creationId xmlns:a16="http://schemas.microsoft.com/office/drawing/2014/main" id="{E88CE37C-3FAB-BECD-8EE2-FB951AFDCEE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2690383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6D2"/>
        </a:solidFill>
        <a:effectLst/>
      </p:bgPr>
    </p:bg>
    <p:spTree>
      <p:nvGrpSpPr>
        <p:cNvPr id="1" name=""/>
        <p:cNvGrpSpPr/>
        <p:nvPr/>
      </p:nvGrpSpPr>
      <p:grpSpPr>
        <a:xfrm>
          <a:off x="0" y="0"/>
          <a:ext cx="0" cy="0"/>
          <a:chOff x="0" y="0"/>
          <a:chExt cx="0" cy="0"/>
        </a:xfrm>
      </p:grpSpPr>
      <p:pic>
        <p:nvPicPr>
          <p:cNvPr id="3" name="Bilde 2" descr="Et bilde som inneholder Font, Grafikk, logo, grafisk design&#10;&#10;KI-generert innhold kan være feil.">
            <a:extLst>
              <a:ext uri="{FF2B5EF4-FFF2-40B4-BE49-F238E27FC236}">
                <a16:creationId xmlns:a16="http://schemas.microsoft.com/office/drawing/2014/main" id="{17B7E4B8-61AC-14E9-6365-2B84DE03A0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2968" y="1316736"/>
            <a:ext cx="4195960" cy="3188146"/>
          </a:xfrm>
          <a:prstGeom prst="rect">
            <a:avLst/>
          </a:prstGeom>
        </p:spPr>
      </p:pic>
      <p:sp>
        <p:nvSpPr>
          <p:cNvPr id="4" name="Tittel 1">
            <a:extLst>
              <a:ext uri="{FF2B5EF4-FFF2-40B4-BE49-F238E27FC236}">
                <a16:creationId xmlns:a16="http://schemas.microsoft.com/office/drawing/2014/main" id="{7B65129A-74A6-CCB4-C003-E26A6BA58F29}"/>
              </a:ext>
            </a:extLst>
          </p:cNvPr>
          <p:cNvSpPr txBox="1">
            <a:spLocks/>
          </p:cNvSpPr>
          <p:nvPr/>
        </p:nvSpPr>
        <p:spPr>
          <a:xfrm>
            <a:off x="5774436" y="2468880"/>
            <a:ext cx="6103620" cy="1344168"/>
          </a:xfrm>
          <a:prstGeom prst="rect">
            <a:avLst/>
          </a:prstGeom>
          <a:noFill/>
        </p:spPr>
        <p:txBody>
          <a:bodyPr anchor="t">
            <a:normAutofit fontScale="92500" lnSpcReduction="10000"/>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nb-NO" sz="5400" b="0" dirty="0"/>
              <a:t>En bibel koster </a:t>
            </a:r>
            <a:br>
              <a:rPr lang="nb-NO" sz="5400" b="0" dirty="0"/>
            </a:br>
            <a:r>
              <a:rPr lang="nb-NO" sz="5400" b="0" dirty="0"/>
              <a:t>kun 81 kroner</a:t>
            </a:r>
            <a:endParaRPr lang="nb-NO" sz="6000" b="0" dirty="0"/>
          </a:p>
        </p:txBody>
      </p:sp>
      <p:sp>
        <p:nvSpPr>
          <p:cNvPr id="5" name="Rektangel 4">
            <a:extLst>
              <a:ext uri="{FF2B5EF4-FFF2-40B4-BE49-F238E27FC236}">
                <a16:creationId xmlns:a16="http://schemas.microsoft.com/office/drawing/2014/main" id="{721BFA49-3EEB-561C-35FD-D29EBB88DEFF}"/>
              </a:ext>
            </a:extLst>
          </p:cNvPr>
          <p:cNvSpPr/>
          <p:nvPr/>
        </p:nvSpPr>
        <p:spPr>
          <a:xfrm>
            <a:off x="0" y="5824728"/>
            <a:ext cx="12192000" cy="10332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7" name="Bilde 6" descr="Et bilde som inneholder Grafikk, rød&#10;&#10;KI-generert innhold kan være feil.">
            <a:extLst>
              <a:ext uri="{FF2B5EF4-FFF2-40B4-BE49-F238E27FC236}">
                <a16:creationId xmlns:a16="http://schemas.microsoft.com/office/drawing/2014/main" id="{D73E75FA-253C-8BBA-5C5F-80CB42D7F1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24544" y="6117336"/>
            <a:ext cx="2852928" cy="438912"/>
          </a:xfrm>
          <a:prstGeom prst="rect">
            <a:avLst/>
          </a:prstGeom>
        </p:spPr>
      </p:pic>
      <p:sp>
        <p:nvSpPr>
          <p:cNvPr id="8" name="TekstSylinder 7">
            <a:extLst>
              <a:ext uri="{FF2B5EF4-FFF2-40B4-BE49-F238E27FC236}">
                <a16:creationId xmlns:a16="http://schemas.microsoft.com/office/drawing/2014/main" id="{1FB744BC-370C-F3FA-9BC4-27F2AE318416}"/>
              </a:ext>
            </a:extLst>
          </p:cNvPr>
          <p:cNvSpPr txBox="1"/>
          <p:nvPr/>
        </p:nvSpPr>
        <p:spPr>
          <a:xfrm>
            <a:off x="768096" y="6067151"/>
            <a:ext cx="2122697" cy="461665"/>
          </a:xfrm>
          <a:prstGeom prst="rect">
            <a:avLst/>
          </a:prstGeom>
          <a:noFill/>
        </p:spPr>
        <p:txBody>
          <a:bodyPr wrap="none" rtlCol="0">
            <a:spAutoFit/>
          </a:bodyPr>
          <a:lstStyle/>
          <a:p>
            <a:r>
              <a:rPr lang="nb-NO" sz="2400" dirty="0" err="1"/>
              <a:t>bibeldagen.no</a:t>
            </a:r>
            <a:endParaRPr lang="nb-NO" sz="2400" dirty="0"/>
          </a:p>
        </p:txBody>
      </p:sp>
    </p:spTree>
    <p:extLst>
      <p:ext uri="{BB962C8B-B14F-4D97-AF65-F5344CB8AC3E}">
        <p14:creationId xmlns:p14="http://schemas.microsoft.com/office/powerpoint/2010/main" val="194262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Menneskeansikt, person, klær, mann&#10;&#10;Automatisk generert beskrivelse">
            <a:extLst>
              <a:ext uri="{FF2B5EF4-FFF2-40B4-BE49-F238E27FC236}">
                <a16:creationId xmlns:a16="http://schemas.microsoft.com/office/drawing/2014/main" id="{F958622E-459A-D035-B2C8-57830D68785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
        <p:nvSpPr>
          <p:cNvPr id="5" name="Plasshaldar for lysbiletnummer 4" hidden="1">
            <a:extLst>
              <a:ext uri="{FF2B5EF4-FFF2-40B4-BE49-F238E27FC236}">
                <a16:creationId xmlns:a16="http://schemas.microsoft.com/office/drawing/2014/main" id="{1E4E3D05-FB67-6278-9E66-71DB5ED016A0}"/>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2</a:t>
            </a:fld>
            <a:endParaRPr lang="nb-NO"/>
          </a:p>
        </p:txBody>
      </p:sp>
    </p:spTree>
    <p:extLst>
      <p:ext uri="{BB962C8B-B14F-4D97-AF65-F5344CB8AC3E}">
        <p14:creationId xmlns:p14="http://schemas.microsoft.com/office/powerpoint/2010/main" val="2230912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aldar for lysbiletnummer 4" hidden="1">
            <a:extLst>
              <a:ext uri="{FF2B5EF4-FFF2-40B4-BE49-F238E27FC236}">
                <a16:creationId xmlns:a16="http://schemas.microsoft.com/office/drawing/2014/main" id="{1E4E3D05-FB67-6278-9E66-71DB5ED016A0}"/>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3</a:t>
            </a:fld>
            <a:endParaRPr lang="nb-NO"/>
          </a:p>
        </p:txBody>
      </p:sp>
      <p:pic>
        <p:nvPicPr>
          <p:cNvPr id="3" name="Bilde 2" descr="Et bilde som inneholder Menneskeansikt, person, klær, kvinne&#10;&#10;Automatisk generert beskrivelse">
            <a:extLst>
              <a:ext uri="{FF2B5EF4-FFF2-40B4-BE49-F238E27FC236}">
                <a16:creationId xmlns:a16="http://schemas.microsoft.com/office/drawing/2014/main" id="{8BE042DE-4090-7A68-2663-9F29169F8CF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2016179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utendørs, Menneskeansikt&#10;&#10;Automatisk generert beskrivelse">
            <a:extLst>
              <a:ext uri="{FF2B5EF4-FFF2-40B4-BE49-F238E27FC236}">
                <a16:creationId xmlns:a16="http://schemas.microsoft.com/office/drawing/2014/main" id="{069D9275-751A-CE43-9AC8-4C4832418C4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
        <p:nvSpPr>
          <p:cNvPr id="5" name="Plasshaldar for lysbiletnummer 4" hidden="1">
            <a:extLst>
              <a:ext uri="{FF2B5EF4-FFF2-40B4-BE49-F238E27FC236}">
                <a16:creationId xmlns:a16="http://schemas.microsoft.com/office/drawing/2014/main" id="{1E4E3D05-FB67-6278-9E66-71DB5ED016A0}"/>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4</a:t>
            </a:fld>
            <a:endParaRPr lang="nb-NO"/>
          </a:p>
        </p:txBody>
      </p:sp>
    </p:spTree>
    <p:extLst>
      <p:ext uri="{BB962C8B-B14F-4D97-AF65-F5344CB8AC3E}">
        <p14:creationId xmlns:p14="http://schemas.microsoft.com/office/powerpoint/2010/main" val="2063940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klær, person, plante, utendørs&#10;&#10;Automatisk generert beskrivelse">
            <a:extLst>
              <a:ext uri="{FF2B5EF4-FFF2-40B4-BE49-F238E27FC236}">
                <a16:creationId xmlns:a16="http://schemas.microsoft.com/office/drawing/2014/main" id="{23F20A6E-A742-1EF8-35B6-79C46B33C0D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
        <p:nvSpPr>
          <p:cNvPr id="5" name="Plasshaldar for lysbiletnummer 4" hidden="1">
            <a:extLst>
              <a:ext uri="{FF2B5EF4-FFF2-40B4-BE49-F238E27FC236}">
                <a16:creationId xmlns:a16="http://schemas.microsoft.com/office/drawing/2014/main" id="{1E4E3D05-FB67-6278-9E66-71DB5ED016A0}"/>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5</a:t>
            </a:fld>
            <a:endParaRPr lang="nb-NO"/>
          </a:p>
        </p:txBody>
      </p:sp>
    </p:spTree>
    <p:extLst>
      <p:ext uri="{BB962C8B-B14F-4D97-AF65-F5344CB8AC3E}">
        <p14:creationId xmlns:p14="http://schemas.microsoft.com/office/powerpoint/2010/main" val="1369438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person, Menneskeansikt, klær, smil&#10;&#10;Automatisk generert beskrivelse">
            <a:extLst>
              <a:ext uri="{FF2B5EF4-FFF2-40B4-BE49-F238E27FC236}">
                <a16:creationId xmlns:a16="http://schemas.microsoft.com/office/drawing/2014/main" id="{335BD589-98D2-F281-D060-74FEB89A1C4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1671762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12C43-0971-9437-0EF4-2CE383E196BD}"/>
            </a:ext>
          </a:extLst>
        </p:cNvPr>
        <p:cNvGrpSpPr/>
        <p:nvPr/>
      </p:nvGrpSpPr>
      <p:grpSpPr>
        <a:xfrm>
          <a:off x="0" y="0"/>
          <a:ext cx="0" cy="0"/>
          <a:chOff x="0" y="0"/>
          <a:chExt cx="0" cy="0"/>
        </a:xfrm>
      </p:grpSpPr>
      <p:pic>
        <p:nvPicPr>
          <p:cNvPr id="8" name="Bilde 7" descr="Et bilde som inneholder Menneskeansikt, person, klær, smil&#10;&#10;Automatisk generert beskrivelse">
            <a:extLst>
              <a:ext uri="{FF2B5EF4-FFF2-40B4-BE49-F238E27FC236}">
                <a16:creationId xmlns:a16="http://schemas.microsoft.com/office/drawing/2014/main" id="{2A35DB16-469C-2563-C3CB-91915815FD3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4832" cy="6858000"/>
          </a:xfrm>
          <a:prstGeom prst="rect">
            <a:avLst/>
          </a:prstGeom>
        </p:spPr>
      </p:pic>
    </p:spTree>
    <p:extLst>
      <p:ext uri="{BB962C8B-B14F-4D97-AF65-F5344CB8AC3E}">
        <p14:creationId xmlns:p14="http://schemas.microsoft.com/office/powerpoint/2010/main" val="414953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CADB3-6B66-14F0-C259-E4E69E8E0848}"/>
            </a:ext>
          </a:extLst>
        </p:cNvPr>
        <p:cNvGrpSpPr/>
        <p:nvPr/>
      </p:nvGrpSpPr>
      <p:grpSpPr>
        <a:xfrm>
          <a:off x="0" y="0"/>
          <a:ext cx="0" cy="0"/>
          <a:chOff x="0" y="0"/>
          <a:chExt cx="0" cy="0"/>
        </a:xfrm>
      </p:grpSpPr>
      <p:sp>
        <p:nvSpPr>
          <p:cNvPr id="5" name="Plasshaldar for lysbiletnummer 4" hidden="1">
            <a:extLst>
              <a:ext uri="{FF2B5EF4-FFF2-40B4-BE49-F238E27FC236}">
                <a16:creationId xmlns:a16="http://schemas.microsoft.com/office/drawing/2014/main" id="{0317FBFB-B630-05A1-F04C-2104F16EBB66}"/>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8</a:t>
            </a:fld>
            <a:endParaRPr lang="nb-NO"/>
          </a:p>
        </p:txBody>
      </p:sp>
      <p:pic>
        <p:nvPicPr>
          <p:cNvPr id="7" name="Bilde 6" descr="Et bilde som inneholder person, Menneskeansikt, klær, smil&#10;&#10;Automatisk generert beskrivelse">
            <a:extLst>
              <a:ext uri="{FF2B5EF4-FFF2-40B4-BE49-F238E27FC236}">
                <a16:creationId xmlns:a16="http://schemas.microsoft.com/office/drawing/2014/main" id="{98B7932B-F128-D0BA-6B0D-DC5F98CA885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4058914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Menneskeansikt, person, klær, tekst&#10;&#10;Automatisk generert beskrivelse">
            <a:extLst>
              <a:ext uri="{FF2B5EF4-FFF2-40B4-BE49-F238E27FC236}">
                <a16:creationId xmlns:a16="http://schemas.microsoft.com/office/drawing/2014/main" id="{84C1AA79-66F7-470F-6199-F87B38E6788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3219851969"/>
      </p:ext>
    </p:extLst>
  </p:cSld>
  <p:clrMapOvr>
    <a:masterClrMapping/>
  </p:clrMapOvr>
</p:sld>
</file>

<file path=ppt/theme/theme1.xml><?xml version="1.0" encoding="utf-8"?>
<a:theme xmlns:a="http://schemas.openxmlformats.org/drawingml/2006/main" name="Office-tema">
  <a:themeElements>
    <a:clrScheme name="Bibelselskapet 1">
      <a:dk1>
        <a:srgbClr val="000000"/>
      </a:dk1>
      <a:lt1>
        <a:srgbClr val="FFFFFF"/>
      </a:lt1>
      <a:dk2>
        <a:srgbClr val="5E5E5E"/>
      </a:dk2>
      <a:lt2>
        <a:srgbClr val="E7E6E6"/>
      </a:lt2>
      <a:accent1>
        <a:srgbClr val="E20036"/>
      </a:accent1>
      <a:accent2>
        <a:srgbClr val="BDBBAE"/>
      </a:accent2>
      <a:accent3>
        <a:srgbClr val="B58D56"/>
      </a:accent3>
      <a:accent4>
        <a:srgbClr val="652240"/>
      </a:accent4>
      <a:accent5>
        <a:srgbClr val="EB365F"/>
      </a:accent5>
      <a:accent6>
        <a:srgbClr val="BF7496"/>
      </a:accent6>
      <a:hlink>
        <a:srgbClr val="F1E6D2"/>
      </a:hlink>
      <a:folHlink>
        <a:srgbClr val="F3F3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Gjelder xmlns="ce42cf20-b926-4255-bdc0-b6001c6c0669" xsi:nil="true"/>
    <lcf76f155ced4ddcb4097134ff3c332f xmlns="ce42cf20-b926-4255-bdc0-b6001c6c066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CE8DE5029B2F3468C1748625AEBDC0B" ma:contentTypeVersion="18" ma:contentTypeDescription="Opprett et nytt dokument." ma:contentTypeScope="" ma:versionID="957a514bdbb2ddb321290bdf6a68057b">
  <xsd:schema xmlns:xsd="http://www.w3.org/2001/XMLSchema" xmlns:xs="http://www.w3.org/2001/XMLSchema" xmlns:p="http://schemas.microsoft.com/office/2006/metadata/properties" xmlns:ns2="ce42cf20-b926-4255-bdc0-b6001c6c0669" xmlns:ns3="5f74c85e-dab0-4c25-ba91-bc26807b350c" targetNamespace="http://schemas.microsoft.com/office/2006/metadata/properties" ma:root="true" ma:fieldsID="668ca2e9b140e52717c6059880fa3f57" ns2:_="" ns3:_="">
    <xsd:import namespace="ce42cf20-b926-4255-bdc0-b6001c6c0669"/>
    <xsd:import namespace="5f74c85e-dab0-4c25-ba91-bc26807b35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lcf76f155ced4ddcb4097134ff3c332f" minOccurs="0"/>
                <xsd:element ref="ns2:Gjelde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2cf20-b926-4255-bdc0-b6001c6c06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b853d93d-fb48-44d8-be44-74be22aade6b" ma:termSetId="09814cd3-568e-fe90-9814-8d621ff8fb84" ma:anchorId="fba54fb3-c3e1-fe81-a776-ca4b69148c4d" ma:open="true" ma:isKeyword="false">
      <xsd:complexType>
        <xsd:sequence>
          <xsd:element ref="pc:Terms" minOccurs="0" maxOccurs="1"/>
        </xsd:sequence>
      </xsd:complexType>
    </xsd:element>
    <xsd:element name="Gjelder" ma:index="23" nillable="true" ma:displayName="Gjelder" ma:description="Beskrivelse&#10;" ma:format="Dropdown" ma:internalName="Gjelder">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74c85e-dab0-4c25-ba91-bc26807b350c"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A3D585-776B-4A94-8F11-9E29F280794F}">
  <ds:schemaRefs>
    <ds:schemaRef ds:uri="http://schemas.microsoft.com/sharepoint/v3/contenttype/forms"/>
  </ds:schemaRefs>
</ds:datastoreItem>
</file>

<file path=customXml/itemProps2.xml><?xml version="1.0" encoding="utf-8"?>
<ds:datastoreItem xmlns:ds="http://schemas.openxmlformats.org/officeDocument/2006/customXml" ds:itemID="{93B88E45-A280-4FF9-82C0-85D408C64D91}">
  <ds:schemaRefs>
    <ds:schemaRef ds:uri="http://purl.org/dc/dcmitype/"/>
    <ds:schemaRef ds:uri="http://purl.org/dc/terms/"/>
    <ds:schemaRef ds:uri="5f74c85e-dab0-4c25-ba91-bc26807b350c"/>
    <ds:schemaRef ds:uri="http://purl.org/dc/elements/1.1/"/>
    <ds:schemaRef ds:uri="http://schemas.microsoft.com/office/2006/metadata/properties"/>
    <ds:schemaRef ds:uri="http://schemas.microsoft.com/office/2006/documentManagement/types"/>
    <ds:schemaRef ds:uri="ce42cf20-b926-4255-bdc0-b6001c6c0669"/>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7DFAE11-6956-4F86-83BF-7AF070ED23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42cf20-b926-4255-bdc0-b6001c6c0669"/>
    <ds:schemaRef ds:uri="5f74c85e-dab0-4c25-ba91-bc26807b35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15338</TotalTime>
  <Words>890</Words>
  <Application>Microsoft Macintosh PowerPoint</Application>
  <PresentationFormat>Widescreen</PresentationFormat>
  <Paragraphs>34</Paragraphs>
  <Slides>13</Slides>
  <Notes>13</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13</vt:i4>
      </vt:variant>
    </vt:vector>
  </HeadingPairs>
  <TitlesOfParts>
    <vt:vector size="17" baseType="lpstr">
      <vt:lpstr>Aptos</vt:lpstr>
      <vt:lpstr>Arial</vt:lpstr>
      <vt:lpstr>Calibri</vt:lpstr>
      <vt:lpstr>Office-tema</vt:lpstr>
      <vt:lpstr>– bibler til Cuba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dc:title>
  <dc:creator>Ragnhild Hasselgård Morland</dc:creator>
  <cp:lastModifiedBy>Dan Aksel Jacobsen</cp:lastModifiedBy>
  <cp:revision>13</cp:revision>
  <dcterms:created xsi:type="dcterms:W3CDTF">2021-08-18T10:52:40Z</dcterms:created>
  <dcterms:modified xsi:type="dcterms:W3CDTF">2025-01-31T10:47:20Z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0x0101008CE8DE5029B2F3468C1748625AEBDC0B</vt:lpwstr>
  </property>
  <property fmtid="{D5CDD505-2E9C-101B-9397-08002B2CF9AE}" pid="3" name="MediaServiceImageTags">
    <vt:lpwstr/>
  </property>
</Properties>
</file>