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94" r:id="rId12"/>
    <p:sldId id="268" r:id="rId13"/>
    <p:sldId id="295" r:id="rId14"/>
    <p:sldId id="29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97" r:id="rId24"/>
    <p:sldId id="29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8288000" cy="10287000"/>
  <p:notesSz cx="6858000" cy="9144000"/>
  <p:embeddedFontLst>
    <p:embeddedFont>
      <p:font typeface="Arial Bold" panose="020B0604020202020204" charset="0"/>
      <p:regular r:id="rId38"/>
    </p:embeddedFont>
    <p:embeddedFont>
      <p:font typeface="Calibri (MS)" panose="020B0604020202020204" charset="0"/>
      <p:regular r:id="rId39"/>
    </p:embeddedFont>
    <p:embeddedFont>
      <p:font typeface="Calibri (MS) Bold" panose="020B0604020202020204" charset="0"/>
      <p:regular r:id="rId40"/>
    </p:embeddedFont>
    <p:embeddedFont>
      <p:font typeface="Calibri (MS) Bold Italics" panose="020B0604020202020204" charset="0"/>
      <p:regular r:id="rId41"/>
    </p:embeddedFont>
    <p:embeddedFont>
      <p:font typeface="Calibri (MS) Italics" panose="020B0604020202020204" charset="0"/>
      <p:regular r:id="rId42"/>
    </p:embeddedFont>
    <p:embeddedFont>
      <p:font typeface="Calibri (MS) Light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EB4C6-D58B-4A44-AE5A-5E0B88F445CA}" v="3" dt="2025-08-09T09:26:46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k Vollebæk" userId="139699e4-f06e-42ba-b476-831100bba9f8" providerId="ADAL" clId="{3EBEB4C6-D58B-4A44-AE5A-5E0B88F445CA}"/>
    <pc:docChg chg="undo custSel addSld delSld modSld sldOrd">
      <pc:chgData name="Bendik Vollebæk" userId="139699e4-f06e-42ba-b476-831100bba9f8" providerId="ADAL" clId="{3EBEB4C6-D58B-4A44-AE5A-5E0B88F445CA}" dt="2025-08-09T09:33:51.885" v="54" actId="14100"/>
      <pc:docMkLst>
        <pc:docMk/>
      </pc:docMkLst>
      <pc:sldChg chg="modSp mod">
        <pc:chgData name="Bendik Vollebæk" userId="139699e4-f06e-42ba-b476-831100bba9f8" providerId="ADAL" clId="{3EBEB4C6-D58B-4A44-AE5A-5E0B88F445CA}" dt="2025-08-09T09:24:32.537" v="0" actId="14100"/>
        <pc:sldMkLst>
          <pc:docMk/>
          <pc:sldMk cId="0" sldId="256"/>
        </pc:sldMkLst>
        <pc:spChg chg="mod">
          <ac:chgData name="Bendik Vollebæk" userId="139699e4-f06e-42ba-b476-831100bba9f8" providerId="ADAL" clId="{3EBEB4C6-D58B-4A44-AE5A-5E0B88F445CA}" dt="2025-08-09T09:24:32.537" v="0" actId="14100"/>
          <ac:spMkLst>
            <pc:docMk/>
            <pc:sldMk cId="0" sldId="256"/>
            <ac:spMk id="4" creationId="{00000000-0000-0000-0000-000000000000}"/>
          </ac:spMkLst>
        </pc:spChg>
      </pc:sldChg>
      <pc:sldChg chg="modTransition">
        <pc:chgData name="Bendik Vollebæk" userId="139699e4-f06e-42ba-b476-831100bba9f8" providerId="ADAL" clId="{3EBEB4C6-D58B-4A44-AE5A-5E0B88F445CA}" dt="2025-08-09T09:26:46.705" v="15"/>
        <pc:sldMkLst>
          <pc:docMk/>
          <pc:sldMk cId="0" sldId="257"/>
        </pc:sldMkLst>
      </pc:sldChg>
      <pc:sldChg chg="del">
        <pc:chgData name="Bendik Vollebæk" userId="139699e4-f06e-42ba-b476-831100bba9f8" providerId="ADAL" clId="{3EBEB4C6-D58B-4A44-AE5A-5E0B88F445CA}" dt="2025-08-09T09:27:05.107" v="16" actId="47"/>
        <pc:sldMkLst>
          <pc:docMk/>
          <pc:sldMk cId="0" sldId="258"/>
        </pc:sldMkLst>
      </pc:sldChg>
      <pc:sldChg chg="modSp mod">
        <pc:chgData name="Bendik Vollebæk" userId="139699e4-f06e-42ba-b476-831100bba9f8" providerId="ADAL" clId="{3EBEB4C6-D58B-4A44-AE5A-5E0B88F445CA}" dt="2025-08-09T09:27:45.706" v="17" actId="14100"/>
        <pc:sldMkLst>
          <pc:docMk/>
          <pc:sldMk cId="0" sldId="260"/>
        </pc:sldMkLst>
        <pc:spChg chg="mod">
          <ac:chgData name="Bendik Vollebæk" userId="139699e4-f06e-42ba-b476-831100bba9f8" providerId="ADAL" clId="{3EBEB4C6-D58B-4A44-AE5A-5E0B88F445CA}" dt="2025-08-09T09:27:45.706" v="17" actId="14100"/>
          <ac:spMkLst>
            <pc:docMk/>
            <pc:sldMk cId="0" sldId="260"/>
            <ac:spMk id="5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27:59.707" v="20" actId="14100"/>
        <pc:sldMkLst>
          <pc:docMk/>
          <pc:sldMk cId="0" sldId="261"/>
        </pc:sldMkLst>
        <pc:spChg chg="mod">
          <ac:chgData name="Bendik Vollebæk" userId="139699e4-f06e-42ba-b476-831100bba9f8" providerId="ADAL" clId="{3EBEB4C6-D58B-4A44-AE5A-5E0B88F445CA}" dt="2025-08-09T09:27:52.784" v="18" actId="14100"/>
          <ac:spMkLst>
            <pc:docMk/>
            <pc:sldMk cId="0" sldId="261"/>
            <ac:spMk id="6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27:56.783" v="19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27:59.707" v="20" actId="14100"/>
          <ac:spMkLst>
            <pc:docMk/>
            <pc:sldMk cId="0" sldId="261"/>
            <ac:spMk id="10" creationId="{00000000-0000-0000-0000-000000000000}"/>
          </ac:spMkLst>
        </pc:spChg>
      </pc:sldChg>
      <pc:sldChg chg="del">
        <pc:chgData name="Bendik Vollebæk" userId="139699e4-f06e-42ba-b476-831100bba9f8" providerId="ADAL" clId="{3EBEB4C6-D58B-4A44-AE5A-5E0B88F445CA}" dt="2025-08-09T09:28:34.556" v="21" actId="47"/>
        <pc:sldMkLst>
          <pc:docMk/>
          <pc:sldMk cId="0" sldId="263"/>
        </pc:sldMkLst>
      </pc:sldChg>
      <pc:sldChg chg="modSp mod">
        <pc:chgData name="Bendik Vollebæk" userId="139699e4-f06e-42ba-b476-831100bba9f8" providerId="ADAL" clId="{3EBEB4C6-D58B-4A44-AE5A-5E0B88F445CA}" dt="2025-08-09T09:30:05.969" v="23" actId="14100"/>
        <pc:sldMkLst>
          <pc:docMk/>
          <pc:sldMk cId="0" sldId="264"/>
        </pc:sldMkLst>
        <pc:spChg chg="mod">
          <ac:chgData name="Bendik Vollebæk" userId="139699e4-f06e-42ba-b476-831100bba9f8" providerId="ADAL" clId="{3EBEB4C6-D58B-4A44-AE5A-5E0B88F445CA}" dt="2025-08-09T09:30:05.969" v="23" actId="14100"/>
          <ac:spMkLst>
            <pc:docMk/>
            <pc:sldMk cId="0" sldId="264"/>
            <ac:spMk id="6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0:15.401" v="25" actId="14100"/>
        <pc:sldMkLst>
          <pc:docMk/>
          <pc:sldMk cId="0" sldId="265"/>
        </pc:sldMkLst>
        <pc:spChg chg="mod">
          <ac:chgData name="Bendik Vollebæk" userId="139699e4-f06e-42ba-b476-831100bba9f8" providerId="ADAL" clId="{3EBEB4C6-D58B-4A44-AE5A-5E0B88F445CA}" dt="2025-08-09T09:30:12.725" v="24" actId="14100"/>
          <ac:spMkLst>
            <pc:docMk/>
            <pc:sldMk cId="0" sldId="265"/>
            <ac:spMk id="5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0:15.401" v="25" actId="14100"/>
          <ac:spMkLst>
            <pc:docMk/>
            <pc:sldMk cId="0" sldId="265"/>
            <ac:spMk id="6" creationId="{00000000-0000-0000-0000-000000000000}"/>
          </ac:spMkLst>
        </pc:spChg>
      </pc:sldChg>
      <pc:sldChg chg="del">
        <pc:chgData name="Bendik Vollebæk" userId="139699e4-f06e-42ba-b476-831100bba9f8" providerId="ADAL" clId="{3EBEB4C6-D58B-4A44-AE5A-5E0B88F445CA}" dt="2025-08-09T09:31:05.941" v="29" actId="47"/>
        <pc:sldMkLst>
          <pc:docMk/>
          <pc:sldMk cId="0" sldId="267"/>
        </pc:sldMkLst>
      </pc:sldChg>
      <pc:sldChg chg="del">
        <pc:chgData name="Bendik Vollebæk" userId="139699e4-f06e-42ba-b476-831100bba9f8" providerId="ADAL" clId="{3EBEB4C6-D58B-4A44-AE5A-5E0B88F445CA}" dt="2025-08-09T09:31:36.105" v="33" actId="47"/>
        <pc:sldMkLst>
          <pc:docMk/>
          <pc:sldMk cId="0" sldId="269"/>
        </pc:sldMkLst>
      </pc:sldChg>
      <pc:sldChg chg="del">
        <pc:chgData name="Bendik Vollebæk" userId="139699e4-f06e-42ba-b476-831100bba9f8" providerId="ADAL" clId="{3EBEB4C6-D58B-4A44-AE5A-5E0B88F445CA}" dt="2025-08-09T09:31:42.425" v="34" actId="47"/>
        <pc:sldMkLst>
          <pc:docMk/>
          <pc:sldMk cId="0" sldId="270"/>
        </pc:sldMkLst>
      </pc:sldChg>
      <pc:sldChg chg="modSp mod">
        <pc:chgData name="Bendik Vollebæk" userId="139699e4-f06e-42ba-b476-831100bba9f8" providerId="ADAL" clId="{3EBEB4C6-D58B-4A44-AE5A-5E0B88F445CA}" dt="2025-08-09T09:32:13.255" v="36" actId="14100"/>
        <pc:sldMkLst>
          <pc:docMk/>
          <pc:sldMk cId="0" sldId="272"/>
        </pc:sldMkLst>
        <pc:spChg chg="mod">
          <ac:chgData name="Bendik Vollebæk" userId="139699e4-f06e-42ba-b476-831100bba9f8" providerId="ADAL" clId="{3EBEB4C6-D58B-4A44-AE5A-5E0B88F445CA}" dt="2025-08-09T09:32:10.415" v="35" actId="14100"/>
          <ac:spMkLst>
            <pc:docMk/>
            <pc:sldMk cId="0" sldId="272"/>
            <ac:spMk id="6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2:13.255" v="36" actId="14100"/>
          <ac:spMkLst>
            <pc:docMk/>
            <pc:sldMk cId="0" sldId="272"/>
            <ac:spMk id="8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2:20.254" v="38" actId="14100"/>
        <pc:sldMkLst>
          <pc:docMk/>
          <pc:sldMk cId="0" sldId="273"/>
        </pc:sldMkLst>
        <pc:spChg chg="mod">
          <ac:chgData name="Bendik Vollebæk" userId="139699e4-f06e-42ba-b476-831100bba9f8" providerId="ADAL" clId="{3EBEB4C6-D58B-4A44-AE5A-5E0B88F445CA}" dt="2025-08-09T09:32:17.976" v="37" actId="14100"/>
          <ac:spMkLst>
            <pc:docMk/>
            <pc:sldMk cId="0" sldId="273"/>
            <ac:spMk id="6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2:20.254" v="38" actId="14100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2:25.122" v="39" actId="14100"/>
        <pc:sldMkLst>
          <pc:docMk/>
          <pc:sldMk cId="0" sldId="274"/>
        </pc:sldMkLst>
        <pc:spChg chg="mod">
          <ac:chgData name="Bendik Vollebæk" userId="139699e4-f06e-42ba-b476-831100bba9f8" providerId="ADAL" clId="{3EBEB4C6-D58B-4A44-AE5A-5E0B88F445CA}" dt="2025-08-09T09:32:25.122" v="39" actId="14100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2:35.845" v="40" actId="14100"/>
        <pc:sldMkLst>
          <pc:docMk/>
          <pc:sldMk cId="0" sldId="276"/>
        </pc:sldMkLst>
        <pc:spChg chg="mod">
          <ac:chgData name="Bendik Vollebæk" userId="139699e4-f06e-42ba-b476-831100bba9f8" providerId="ADAL" clId="{3EBEB4C6-D58B-4A44-AE5A-5E0B88F445CA}" dt="2025-08-09T09:32:35.845" v="40" actId="14100"/>
          <ac:spMkLst>
            <pc:docMk/>
            <pc:sldMk cId="0" sldId="276"/>
            <ac:spMk id="3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2:47.943" v="41" actId="14100"/>
        <pc:sldMkLst>
          <pc:docMk/>
          <pc:sldMk cId="0" sldId="277"/>
        </pc:sldMkLst>
        <pc:spChg chg="mod">
          <ac:chgData name="Bendik Vollebæk" userId="139699e4-f06e-42ba-b476-831100bba9f8" providerId="ADAL" clId="{3EBEB4C6-D58B-4A44-AE5A-5E0B88F445CA}" dt="2025-08-09T09:32:47.943" v="41" actId="14100"/>
          <ac:spMkLst>
            <pc:docMk/>
            <pc:sldMk cId="0" sldId="277"/>
            <ac:spMk id="2" creationId="{00000000-0000-0000-0000-000000000000}"/>
          </ac:spMkLst>
        </pc:spChg>
      </pc:sldChg>
      <pc:sldChg chg="del">
        <pc:chgData name="Bendik Vollebæk" userId="139699e4-f06e-42ba-b476-831100bba9f8" providerId="ADAL" clId="{3EBEB4C6-D58B-4A44-AE5A-5E0B88F445CA}" dt="2025-08-09T09:33:08.352" v="45" actId="47"/>
        <pc:sldMkLst>
          <pc:docMk/>
          <pc:sldMk cId="0" sldId="279"/>
        </pc:sldMkLst>
      </pc:sldChg>
      <pc:sldChg chg="del">
        <pc:chgData name="Bendik Vollebæk" userId="139699e4-f06e-42ba-b476-831100bba9f8" providerId="ADAL" clId="{3EBEB4C6-D58B-4A44-AE5A-5E0B88F445CA}" dt="2025-08-09T09:33:09.641" v="46" actId="47"/>
        <pc:sldMkLst>
          <pc:docMk/>
          <pc:sldMk cId="0" sldId="280"/>
        </pc:sldMkLst>
      </pc:sldChg>
      <pc:sldChg chg="modSp mod">
        <pc:chgData name="Bendik Vollebæk" userId="139699e4-f06e-42ba-b476-831100bba9f8" providerId="ADAL" clId="{3EBEB4C6-D58B-4A44-AE5A-5E0B88F445CA}" dt="2025-08-09T09:33:18.899" v="47" actId="14100"/>
        <pc:sldMkLst>
          <pc:docMk/>
          <pc:sldMk cId="0" sldId="283"/>
        </pc:sldMkLst>
        <pc:spChg chg="mod">
          <ac:chgData name="Bendik Vollebæk" userId="139699e4-f06e-42ba-b476-831100bba9f8" providerId="ADAL" clId="{3EBEB4C6-D58B-4A44-AE5A-5E0B88F445CA}" dt="2025-08-09T09:33:18.899" v="47" actId="14100"/>
          <ac:spMkLst>
            <pc:docMk/>
            <pc:sldMk cId="0" sldId="283"/>
            <ac:spMk id="3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3:37.493" v="50" actId="14100"/>
        <pc:sldMkLst>
          <pc:docMk/>
          <pc:sldMk cId="0" sldId="289"/>
        </pc:sldMkLst>
        <pc:spChg chg="mod">
          <ac:chgData name="Bendik Vollebæk" userId="139699e4-f06e-42ba-b476-831100bba9f8" providerId="ADAL" clId="{3EBEB4C6-D58B-4A44-AE5A-5E0B88F445CA}" dt="2025-08-09T09:33:32.165" v="48" actId="14100"/>
          <ac:spMkLst>
            <pc:docMk/>
            <pc:sldMk cId="0" sldId="289"/>
            <ac:spMk id="6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3:34.900" v="49" actId="14100"/>
          <ac:spMkLst>
            <pc:docMk/>
            <pc:sldMk cId="0" sldId="289"/>
            <ac:spMk id="7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3:37.493" v="50" actId="14100"/>
          <ac:spMkLst>
            <pc:docMk/>
            <pc:sldMk cId="0" sldId="289"/>
            <ac:spMk id="10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3:46.454" v="53" actId="14100"/>
        <pc:sldMkLst>
          <pc:docMk/>
          <pc:sldMk cId="0" sldId="290"/>
        </pc:sldMkLst>
        <pc:spChg chg="mod">
          <ac:chgData name="Bendik Vollebæk" userId="139699e4-f06e-42ba-b476-831100bba9f8" providerId="ADAL" clId="{3EBEB4C6-D58B-4A44-AE5A-5E0B88F445CA}" dt="2025-08-09T09:33:42.265" v="51" actId="14100"/>
          <ac:spMkLst>
            <pc:docMk/>
            <pc:sldMk cId="0" sldId="290"/>
            <ac:spMk id="6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3:44.364" v="52" actId="14100"/>
          <ac:spMkLst>
            <pc:docMk/>
            <pc:sldMk cId="0" sldId="290"/>
            <ac:spMk id="7" creationId="{00000000-0000-0000-0000-000000000000}"/>
          </ac:spMkLst>
        </pc:spChg>
        <pc:spChg chg="mod">
          <ac:chgData name="Bendik Vollebæk" userId="139699e4-f06e-42ba-b476-831100bba9f8" providerId="ADAL" clId="{3EBEB4C6-D58B-4A44-AE5A-5E0B88F445CA}" dt="2025-08-09T09:33:46.454" v="53" actId="14100"/>
          <ac:spMkLst>
            <pc:docMk/>
            <pc:sldMk cId="0" sldId="290"/>
            <ac:spMk id="10" creationId="{00000000-0000-0000-0000-000000000000}"/>
          </ac:spMkLst>
        </pc:spChg>
      </pc:sldChg>
      <pc:sldChg chg="modSp mod">
        <pc:chgData name="Bendik Vollebæk" userId="139699e4-f06e-42ba-b476-831100bba9f8" providerId="ADAL" clId="{3EBEB4C6-D58B-4A44-AE5A-5E0B88F445CA}" dt="2025-08-09T09:33:51.885" v="54" actId="14100"/>
        <pc:sldMkLst>
          <pc:docMk/>
          <pc:sldMk cId="0" sldId="292"/>
        </pc:sldMkLst>
        <pc:spChg chg="mod">
          <ac:chgData name="Bendik Vollebæk" userId="139699e4-f06e-42ba-b476-831100bba9f8" providerId="ADAL" clId="{3EBEB4C6-D58B-4A44-AE5A-5E0B88F445CA}" dt="2025-08-09T09:33:51.885" v="54" actId="14100"/>
          <ac:spMkLst>
            <pc:docMk/>
            <pc:sldMk cId="0" sldId="292"/>
            <ac:spMk id="4" creationId="{00000000-0000-0000-0000-000000000000}"/>
          </ac:spMkLst>
        </pc:spChg>
      </pc:sldChg>
      <pc:sldChg chg="delSp modSp add mod modTransition">
        <pc:chgData name="Bendik Vollebæk" userId="139699e4-f06e-42ba-b476-831100bba9f8" providerId="ADAL" clId="{3EBEB4C6-D58B-4A44-AE5A-5E0B88F445CA}" dt="2025-08-09T09:25:42.017" v="14"/>
        <pc:sldMkLst>
          <pc:docMk/>
          <pc:sldMk cId="200375849" sldId="293"/>
        </pc:sldMkLst>
        <pc:spChg chg="mod">
          <ac:chgData name="Bendik Vollebæk" userId="139699e4-f06e-42ba-b476-831100bba9f8" providerId="ADAL" clId="{3EBEB4C6-D58B-4A44-AE5A-5E0B88F445CA}" dt="2025-08-09T09:25:29.923" v="13" actId="1076"/>
          <ac:spMkLst>
            <pc:docMk/>
            <pc:sldMk cId="200375849" sldId="293"/>
            <ac:spMk id="2" creationId="{1BEC1931-4A49-1C71-3F61-E2C4583CFB96}"/>
          </ac:spMkLst>
        </pc:spChg>
        <pc:spChg chg="del mod">
          <ac:chgData name="Bendik Vollebæk" userId="139699e4-f06e-42ba-b476-831100bba9f8" providerId="ADAL" clId="{3EBEB4C6-D58B-4A44-AE5A-5E0B88F445CA}" dt="2025-08-09T09:24:47.625" v="3" actId="478"/>
          <ac:spMkLst>
            <pc:docMk/>
            <pc:sldMk cId="200375849" sldId="293"/>
            <ac:spMk id="3" creationId="{4DF01864-D6B3-DA7C-2ABA-2738519F4205}"/>
          </ac:spMkLst>
        </pc:spChg>
      </pc:sldChg>
      <pc:sldChg chg="add ord">
        <pc:chgData name="Bendik Vollebæk" userId="139699e4-f06e-42ba-b476-831100bba9f8" providerId="ADAL" clId="{3EBEB4C6-D58B-4A44-AE5A-5E0B88F445CA}" dt="2025-08-09T09:31:03.860" v="28"/>
        <pc:sldMkLst>
          <pc:docMk/>
          <pc:sldMk cId="2722824385" sldId="294"/>
        </pc:sldMkLst>
      </pc:sldChg>
      <pc:sldChg chg="add ord">
        <pc:chgData name="Bendik Vollebæk" userId="139699e4-f06e-42ba-b476-831100bba9f8" providerId="ADAL" clId="{3EBEB4C6-D58B-4A44-AE5A-5E0B88F445CA}" dt="2025-08-09T09:31:32.909" v="32"/>
        <pc:sldMkLst>
          <pc:docMk/>
          <pc:sldMk cId="399447857" sldId="295"/>
        </pc:sldMkLst>
      </pc:sldChg>
      <pc:sldChg chg="add ord replId">
        <pc:chgData name="Bendik Vollebæk" userId="139699e4-f06e-42ba-b476-831100bba9f8" providerId="ADAL" clId="{3EBEB4C6-D58B-4A44-AE5A-5E0B88F445CA}" dt="2025-08-09T09:31:32.909" v="32"/>
        <pc:sldMkLst>
          <pc:docMk/>
          <pc:sldMk cId="3817399918" sldId="296"/>
        </pc:sldMkLst>
      </pc:sldChg>
      <pc:sldChg chg="add ord">
        <pc:chgData name="Bendik Vollebæk" userId="139699e4-f06e-42ba-b476-831100bba9f8" providerId="ADAL" clId="{3EBEB4C6-D58B-4A44-AE5A-5E0B88F445CA}" dt="2025-08-09T09:33:03.645" v="44"/>
        <pc:sldMkLst>
          <pc:docMk/>
          <pc:sldMk cId="2952037275" sldId="297"/>
        </pc:sldMkLst>
      </pc:sldChg>
      <pc:sldChg chg="add ord replId">
        <pc:chgData name="Bendik Vollebæk" userId="139699e4-f06e-42ba-b476-831100bba9f8" providerId="ADAL" clId="{3EBEB4C6-D58B-4A44-AE5A-5E0B88F445CA}" dt="2025-08-09T09:33:03.645" v="44"/>
        <pc:sldMkLst>
          <pc:docMk/>
          <pc:sldMk cId="1437386794" sldId="29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dRN99zNjRHY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WXmM9glyQUk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6Y4vbS6c4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56174" y="3813747"/>
            <a:ext cx="15975651" cy="3742867"/>
          </a:xfrm>
          <a:custGeom>
            <a:avLst/>
            <a:gdLst/>
            <a:ahLst/>
            <a:cxnLst/>
            <a:rect l="l" t="t" r="r" b="b"/>
            <a:pathLst>
              <a:path w="15975651" h="3742867">
                <a:moveTo>
                  <a:pt x="0" y="0"/>
                </a:moveTo>
                <a:lnTo>
                  <a:pt x="15975652" y="0"/>
                </a:lnTo>
                <a:lnTo>
                  <a:pt x="15975652" y="3742866"/>
                </a:lnTo>
                <a:lnTo>
                  <a:pt x="0" y="37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0814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18925" y="1261298"/>
            <a:ext cx="10450150" cy="215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ALT ER IKKE OVER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62831" y="1275864"/>
            <a:ext cx="14202084" cy="79824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451E5-22A5-D617-A851-8906F199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14056F7-835F-9111-8541-75C9B697DDE2}"/>
              </a:ext>
            </a:extLst>
          </p:cNvPr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869806B-8F9D-763C-BD35-64AB52CE413E}"/>
              </a:ext>
            </a:extLst>
          </p:cNvPr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AED1319-67B4-5A38-556C-0E1B548C5FB1}"/>
              </a:ext>
            </a:extLst>
          </p:cNvPr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B6A801-75EB-813C-B6D9-43B5BD708845}"/>
              </a:ext>
            </a:extLst>
          </p:cNvPr>
          <p:cNvSpPr txBox="1"/>
          <p:nvPr/>
        </p:nvSpPr>
        <p:spPr>
          <a:xfrm>
            <a:off x="4609455" y="1233792"/>
            <a:ext cx="9487545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HÅPLØSHET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FF6744C-F067-EE0F-6821-6D171E4E1293}"/>
              </a:ext>
            </a:extLst>
          </p:cNvPr>
          <p:cNvSpPr txBox="1"/>
          <p:nvPr/>
        </p:nvSpPr>
        <p:spPr>
          <a:xfrm>
            <a:off x="7526362" y="6325565"/>
            <a:ext cx="4132238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</a:t>
            </a:r>
          </a:p>
        </p:txBody>
      </p:sp>
    </p:spTree>
    <p:extLst>
      <p:ext uri="{BB962C8B-B14F-4D97-AF65-F5344CB8AC3E}">
        <p14:creationId xmlns:p14="http://schemas.microsoft.com/office/powerpoint/2010/main" val="272282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3633C-A071-BE33-252A-1A6BA8FDA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CF4753-5974-AC6D-1C15-371C19C70636}"/>
              </a:ext>
            </a:extLst>
          </p:cNvPr>
          <p:cNvSpPr/>
          <p:nvPr/>
        </p:nvSpPr>
        <p:spPr>
          <a:xfrm>
            <a:off x="5195736" y="347506"/>
            <a:ext cx="7896529" cy="9591987"/>
          </a:xfrm>
          <a:custGeom>
            <a:avLst/>
            <a:gdLst/>
            <a:ahLst/>
            <a:cxnLst/>
            <a:rect l="l" t="t" r="r" b="b"/>
            <a:pathLst>
              <a:path w="7896529" h="9591987">
                <a:moveTo>
                  <a:pt x="0" y="0"/>
                </a:moveTo>
                <a:lnTo>
                  <a:pt x="7896528" y="0"/>
                </a:lnTo>
                <a:lnTo>
                  <a:pt x="7896528" y="9591988"/>
                </a:lnTo>
                <a:lnTo>
                  <a:pt x="0" y="959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1A07C48-6C73-9D62-0C6A-5640749D21C1}"/>
              </a:ext>
            </a:extLst>
          </p:cNvPr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  <p:extLst>
      <p:ext uri="{BB962C8B-B14F-4D97-AF65-F5344CB8AC3E}">
        <p14:creationId xmlns:p14="http://schemas.microsoft.com/office/powerpoint/2010/main" val="399447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85C056-72D4-9AA9-95EE-71C58378D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38FE3B-4180-D846-8610-B7ACEA83D096}"/>
              </a:ext>
            </a:extLst>
          </p:cNvPr>
          <p:cNvSpPr>
            <a:spLocks noChangeAspect="1"/>
          </p:cNvSpPr>
          <p:nvPr/>
        </p:nvSpPr>
        <p:spPr>
          <a:xfrm>
            <a:off x="1828800" y="571500"/>
            <a:ext cx="14630400" cy="17771683"/>
          </a:xfrm>
          <a:custGeom>
            <a:avLst/>
            <a:gdLst/>
            <a:ahLst/>
            <a:cxnLst/>
            <a:rect l="l" t="t" r="r" b="b"/>
            <a:pathLst>
              <a:path w="7896529" h="9591987">
                <a:moveTo>
                  <a:pt x="0" y="0"/>
                </a:moveTo>
                <a:lnTo>
                  <a:pt x="7896528" y="0"/>
                </a:lnTo>
                <a:lnTo>
                  <a:pt x="7896528" y="9591988"/>
                </a:lnTo>
                <a:lnTo>
                  <a:pt x="0" y="959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7399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175" y="2321905"/>
            <a:ext cx="7451129" cy="537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9"/>
              </a:lnSpc>
            </a:pPr>
            <a:r>
              <a:rPr lang="en-US" sz="3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LYS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1823" y="3930617"/>
            <a:ext cx="11128215" cy="3111699"/>
          </a:xfrm>
          <a:custGeom>
            <a:avLst/>
            <a:gdLst/>
            <a:ahLst/>
            <a:cxnLst/>
            <a:rect l="l" t="t" r="r" b="b"/>
            <a:pathLst>
              <a:path w="11128215" h="3111699">
                <a:moveTo>
                  <a:pt x="0" y="0"/>
                </a:moveTo>
                <a:lnTo>
                  <a:pt x="11128215" y="0"/>
                </a:lnTo>
                <a:lnTo>
                  <a:pt x="11128215" y="3111700"/>
                </a:lnTo>
                <a:lnTo>
                  <a:pt x="0" y="311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1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054476" y="7317632"/>
            <a:ext cx="2392326" cy="2057400"/>
          </a:xfrm>
          <a:custGeom>
            <a:avLst/>
            <a:gdLst/>
            <a:ahLst/>
            <a:cxnLst/>
            <a:rect l="l" t="t" r="r" b="b"/>
            <a:pathLst>
              <a:path w="2392326" h="2057400">
                <a:moveTo>
                  <a:pt x="0" y="0"/>
                </a:moveTo>
                <a:lnTo>
                  <a:pt x="2392325" y="0"/>
                </a:lnTo>
                <a:lnTo>
                  <a:pt x="239232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5845998" y="7262807"/>
            <a:ext cx="1351947" cy="1995493"/>
          </a:xfrm>
          <a:custGeom>
            <a:avLst/>
            <a:gdLst/>
            <a:ahLst/>
            <a:cxnLst/>
            <a:rect l="l" t="t" r="r" b="b"/>
            <a:pathLst>
              <a:path w="1351947" h="1995493">
                <a:moveTo>
                  <a:pt x="0" y="0"/>
                </a:moveTo>
                <a:lnTo>
                  <a:pt x="1351947" y="0"/>
                </a:lnTo>
                <a:lnTo>
                  <a:pt x="1351947" y="1995493"/>
                </a:lnTo>
                <a:lnTo>
                  <a:pt x="0" y="199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8476236" y="835784"/>
            <a:ext cx="1705621" cy="2627707"/>
          </a:xfrm>
          <a:custGeom>
            <a:avLst/>
            <a:gdLst/>
            <a:ahLst/>
            <a:cxnLst/>
            <a:rect l="l" t="t" r="r" b="b"/>
            <a:pathLst>
              <a:path w="1705621" h="2627707">
                <a:moveTo>
                  <a:pt x="0" y="0"/>
                </a:moveTo>
                <a:lnTo>
                  <a:pt x="1705621" y="0"/>
                </a:lnTo>
                <a:lnTo>
                  <a:pt x="1705621" y="2627708"/>
                </a:lnTo>
                <a:lnTo>
                  <a:pt x="0" y="2627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4419601" y="3971999"/>
            <a:ext cx="3831320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LANGFREDAG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73978" y="3971999"/>
            <a:ext cx="5740301" cy="9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KORT TID ETTER PÅSKE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96200" y="6135562"/>
            <a:ext cx="3519237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PÅSKEDAG ??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1823" y="3930617"/>
            <a:ext cx="11128215" cy="3111699"/>
          </a:xfrm>
          <a:custGeom>
            <a:avLst/>
            <a:gdLst/>
            <a:ahLst/>
            <a:cxnLst/>
            <a:rect l="l" t="t" r="r" b="b"/>
            <a:pathLst>
              <a:path w="11128215" h="3111699">
                <a:moveTo>
                  <a:pt x="0" y="0"/>
                </a:moveTo>
                <a:lnTo>
                  <a:pt x="11128215" y="0"/>
                </a:lnTo>
                <a:lnTo>
                  <a:pt x="11128215" y="3111700"/>
                </a:lnTo>
                <a:lnTo>
                  <a:pt x="0" y="311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1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054476" y="7317632"/>
            <a:ext cx="2392326" cy="2057400"/>
          </a:xfrm>
          <a:custGeom>
            <a:avLst/>
            <a:gdLst/>
            <a:ahLst/>
            <a:cxnLst/>
            <a:rect l="l" t="t" r="r" b="b"/>
            <a:pathLst>
              <a:path w="2392326" h="2057400">
                <a:moveTo>
                  <a:pt x="0" y="0"/>
                </a:moveTo>
                <a:lnTo>
                  <a:pt x="2392325" y="0"/>
                </a:lnTo>
                <a:lnTo>
                  <a:pt x="239232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5845998" y="7262807"/>
            <a:ext cx="1351947" cy="1995493"/>
          </a:xfrm>
          <a:custGeom>
            <a:avLst/>
            <a:gdLst/>
            <a:ahLst/>
            <a:cxnLst/>
            <a:rect l="l" t="t" r="r" b="b"/>
            <a:pathLst>
              <a:path w="1351947" h="1995493">
                <a:moveTo>
                  <a:pt x="0" y="0"/>
                </a:moveTo>
                <a:lnTo>
                  <a:pt x="1351947" y="0"/>
                </a:lnTo>
                <a:lnTo>
                  <a:pt x="1351947" y="1995493"/>
                </a:lnTo>
                <a:lnTo>
                  <a:pt x="0" y="199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8011138" y="1028700"/>
            <a:ext cx="2680533" cy="2680533"/>
          </a:xfrm>
          <a:custGeom>
            <a:avLst/>
            <a:gdLst/>
            <a:ahLst/>
            <a:cxnLst/>
            <a:rect l="l" t="t" r="r" b="b"/>
            <a:pathLst>
              <a:path w="2680533" h="2680533">
                <a:moveTo>
                  <a:pt x="0" y="0"/>
                </a:moveTo>
                <a:lnTo>
                  <a:pt x="2680533" y="0"/>
                </a:lnTo>
                <a:lnTo>
                  <a:pt x="2680533" y="2680533"/>
                </a:lnTo>
                <a:lnTo>
                  <a:pt x="0" y="2680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4495801" y="3971999"/>
            <a:ext cx="3755120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LANGFREDAG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73978" y="3971999"/>
            <a:ext cx="5740301" cy="9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KORT TID ETTER PÅSKE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3800" y="6135562"/>
            <a:ext cx="3587674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PÅSKEDAG 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8876" y="1424757"/>
            <a:ext cx="10486923" cy="1275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 i="1" dirty="0">
                <a:solidFill>
                  <a:srgbClr val="E30037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NOE </a:t>
            </a:r>
            <a:r>
              <a:rPr lang="en-US" sz="7555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MÅ HA SKJEDD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175" y="2321905"/>
            <a:ext cx="14350448" cy="537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9"/>
              </a:lnSpc>
            </a:pPr>
            <a:r>
              <a:rPr lang="en-US" sz="39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STEIN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95736" y="347506"/>
            <a:ext cx="7896529" cy="9591987"/>
          </a:xfrm>
          <a:custGeom>
            <a:avLst/>
            <a:gdLst/>
            <a:ahLst/>
            <a:cxnLst/>
            <a:rect l="l" t="t" r="r" b="b"/>
            <a:pathLst>
              <a:path w="7896529" h="9591987">
                <a:moveTo>
                  <a:pt x="0" y="0"/>
                </a:moveTo>
                <a:lnTo>
                  <a:pt x="7896528" y="0"/>
                </a:lnTo>
                <a:lnTo>
                  <a:pt x="7896528" y="9591988"/>
                </a:lnTo>
                <a:lnTo>
                  <a:pt x="0" y="959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15009" y="1214509"/>
            <a:ext cx="7857981" cy="7857981"/>
          </a:xfrm>
          <a:custGeom>
            <a:avLst/>
            <a:gdLst/>
            <a:ahLst/>
            <a:cxnLst/>
            <a:rect l="l" t="t" r="r" b="b"/>
            <a:pathLst>
              <a:path w="7857981" h="7857981">
                <a:moveTo>
                  <a:pt x="0" y="0"/>
                </a:moveTo>
                <a:lnTo>
                  <a:pt x="7857982" y="0"/>
                </a:lnTo>
                <a:lnTo>
                  <a:pt x="7857982" y="7857982"/>
                </a:lnTo>
                <a:lnTo>
                  <a:pt x="0" y="7857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1125200" y="8343900"/>
            <a:ext cx="1483261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i="1" dirty="0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KI-</a:t>
            </a:r>
            <a:r>
              <a:rPr lang="en-US" sz="2400" i="1" dirty="0" err="1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generert</a:t>
            </a:r>
            <a:endParaRPr lang="en-US" sz="2400" i="1" dirty="0">
              <a:solidFill>
                <a:srgbClr val="FFFFFF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8876" y="1424757"/>
            <a:ext cx="10182123" cy="2634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 i="1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NOE </a:t>
            </a:r>
            <a:r>
              <a:rPr lang="en-US" sz="7555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MÅ HA SKJEDD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GRAVEN VAR TOM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175" y="2912455"/>
            <a:ext cx="14350448" cy="335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49"/>
              </a:lnSpc>
            </a:pPr>
            <a:r>
              <a:rPr lang="en-US" sz="24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ØREDOBB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D910F0-AF4F-A313-A585-44F3EF30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695E88-C0C2-D86E-497E-83049D49B891}"/>
              </a:ext>
            </a:extLst>
          </p:cNvPr>
          <p:cNvSpPr/>
          <p:nvPr/>
        </p:nvSpPr>
        <p:spPr>
          <a:xfrm>
            <a:off x="5195736" y="347506"/>
            <a:ext cx="7896529" cy="9591987"/>
          </a:xfrm>
          <a:custGeom>
            <a:avLst/>
            <a:gdLst/>
            <a:ahLst/>
            <a:cxnLst/>
            <a:rect l="l" t="t" r="r" b="b"/>
            <a:pathLst>
              <a:path w="7896529" h="9591987">
                <a:moveTo>
                  <a:pt x="0" y="0"/>
                </a:moveTo>
                <a:lnTo>
                  <a:pt x="7896528" y="0"/>
                </a:lnTo>
                <a:lnTo>
                  <a:pt x="7896528" y="9591988"/>
                </a:lnTo>
                <a:lnTo>
                  <a:pt x="0" y="959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5116FDC-DCDA-7EC1-FE8C-8E8DD595BA9A}"/>
              </a:ext>
            </a:extLst>
          </p:cNvPr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  <p:extLst>
      <p:ext uri="{BB962C8B-B14F-4D97-AF65-F5344CB8AC3E}">
        <p14:creationId xmlns:p14="http://schemas.microsoft.com/office/powerpoint/2010/main" val="2952037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54DDD-CF18-896A-9655-FDCF18556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C96F69-CC0B-EA83-ACDF-B50921299EAA}"/>
              </a:ext>
            </a:extLst>
          </p:cNvPr>
          <p:cNvSpPr>
            <a:spLocks noChangeAspect="1"/>
          </p:cNvSpPr>
          <p:nvPr/>
        </p:nvSpPr>
        <p:spPr>
          <a:xfrm>
            <a:off x="1828800" y="571500"/>
            <a:ext cx="14630400" cy="17771683"/>
          </a:xfrm>
          <a:custGeom>
            <a:avLst/>
            <a:gdLst/>
            <a:ahLst/>
            <a:cxnLst/>
            <a:rect l="l" t="t" r="r" b="b"/>
            <a:pathLst>
              <a:path w="7896529" h="9591987">
                <a:moveTo>
                  <a:pt x="0" y="0"/>
                </a:moveTo>
                <a:lnTo>
                  <a:pt x="7896528" y="0"/>
                </a:lnTo>
                <a:lnTo>
                  <a:pt x="7896528" y="9591988"/>
                </a:lnTo>
                <a:lnTo>
                  <a:pt x="0" y="959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386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8877" y="1424757"/>
            <a:ext cx="11355834" cy="4142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NOE </a:t>
            </a: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MÅ HA SKJEDD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GRAVEN VAR TOM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DISIPLENE TRODDE SELV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175" y="2607655"/>
            <a:ext cx="14350448" cy="42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0"/>
              </a:lnSpc>
            </a:pPr>
            <a:r>
              <a:rPr lang="en-US" sz="1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STJEL NOE FRA ET ANNET LAG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47481" y="1345012"/>
            <a:ext cx="11593037" cy="7596976"/>
          </a:xfrm>
          <a:custGeom>
            <a:avLst/>
            <a:gdLst/>
            <a:ahLst/>
            <a:cxnLst/>
            <a:rect l="l" t="t" r="r" b="b"/>
            <a:pathLst>
              <a:path w="11593037" h="7596976">
                <a:moveTo>
                  <a:pt x="0" y="0"/>
                </a:moveTo>
                <a:lnTo>
                  <a:pt x="11593038" y="0"/>
                </a:lnTo>
                <a:lnTo>
                  <a:pt x="11593038" y="7596976"/>
                </a:lnTo>
                <a:lnTo>
                  <a:pt x="0" y="7596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18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487400" y="8420101"/>
            <a:ext cx="999246" cy="229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8"/>
              </a:lnSpc>
            </a:pPr>
            <a:r>
              <a:rPr lang="en-US" sz="1377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Foto: snl.no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8877" y="1424757"/>
            <a:ext cx="11355834" cy="548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NOE </a:t>
            </a: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MÅ HA SKJEDD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GRAVEN VAR TOM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DISIPLENE TRODDE SELV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 LEVENDE MØTE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175" y="2912455"/>
            <a:ext cx="14350448" cy="335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49"/>
              </a:lnSpc>
            </a:pPr>
            <a:r>
              <a:rPr lang="en-US" sz="24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ØREDOBB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5944850" y="-792163"/>
            <a:ext cx="38100" cy="9258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4828C5-A1CE-9E1A-222A-4601766BD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EC1931-4A49-1C71-3F61-E2C4583CFB96}"/>
              </a:ext>
            </a:extLst>
          </p:cNvPr>
          <p:cNvSpPr>
            <a:spLocks noChangeAspect="1"/>
          </p:cNvSpPr>
          <p:nvPr/>
        </p:nvSpPr>
        <p:spPr>
          <a:xfrm>
            <a:off x="1828800" y="571500"/>
            <a:ext cx="14630400" cy="17771683"/>
          </a:xfrm>
          <a:custGeom>
            <a:avLst/>
            <a:gdLst/>
            <a:ahLst/>
            <a:cxnLst/>
            <a:rect l="l" t="t" r="r" b="b"/>
            <a:pathLst>
              <a:path w="7896529" h="9591987">
                <a:moveTo>
                  <a:pt x="0" y="0"/>
                </a:moveTo>
                <a:lnTo>
                  <a:pt x="7896528" y="0"/>
                </a:lnTo>
                <a:lnTo>
                  <a:pt x="7896528" y="9591988"/>
                </a:lnTo>
                <a:lnTo>
                  <a:pt x="0" y="959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375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10287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8877" y="1424757"/>
            <a:ext cx="13765361" cy="682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NOE </a:t>
            </a: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MÅ HA SKJEDD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GRAVEN VAR TOM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DISIPLENE TRODDE SELV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 LEVENDE MØTE</a:t>
            </a:r>
          </a:p>
          <a:p>
            <a:pPr marL="1631184" lvl="1" indent="-815592" algn="l">
              <a:lnSpc>
                <a:spcPts val="10577"/>
              </a:lnSpc>
              <a:buAutoNum type="arabicPeriod"/>
            </a:pPr>
            <a:r>
              <a:rPr lang="en-US" sz="7555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VERDENS STØRSTE BEVEGELSE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5878" y="1329911"/>
            <a:ext cx="6279014" cy="7627178"/>
          </a:xfrm>
          <a:custGeom>
            <a:avLst/>
            <a:gdLst/>
            <a:ahLst/>
            <a:cxnLst/>
            <a:rect l="l" t="t" r="r" b="b"/>
            <a:pathLst>
              <a:path w="6279014" h="7627178">
                <a:moveTo>
                  <a:pt x="0" y="0"/>
                </a:moveTo>
                <a:lnTo>
                  <a:pt x="6279014" y="0"/>
                </a:lnTo>
                <a:lnTo>
                  <a:pt x="627901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8709971" y="727489"/>
            <a:ext cx="8855442" cy="822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Matteus</a:t>
            </a:r>
          </a:p>
          <a:p>
            <a:pPr algn="l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Kapittel 28</a:t>
            </a:r>
          </a:p>
          <a:p>
            <a:pPr algn="l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Vers 1-10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4609455" y="1233792"/>
            <a:ext cx="9182745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HÅPLØSHET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2952" y="6764207"/>
            <a:ext cx="3345539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ENSOMHET ?</a:t>
            </a:r>
          </a:p>
        </p:txBody>
      </p:sp>
      <p:sp>
        <p:nvSpPr>
          <p:cNvPr id="8" name="Freeform 8"/>
          <p:cNvSpPr/>
          <p:nvPr/>
        </p:nvSpPr>
        <p:spPr>
          <a:xfrm>
            <a:off x="6510144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1991588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7770922" y="6764207"/>
            <a:ext cx="2287478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KLIMA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7680" y="6340357"/>
            <a:ext cx="3152552" cy="17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MENINGEN </a:t>
            </a:r>
          </a:p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MED LIVET 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7526362" y="1233792"/>
            <a:ext cx="3568517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2952" y="6764207"/>
            <a:ext cx="3345539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ENSOMHET ?</a:t>
            </a:r>
          </a:p>
        </p:txBody>
      </p:sp>
      <p:sp>
        <p:nvSpPr>
          <p:cNvPr id="8" name="Freeform 8"/>
          <p:cNvSpPr/>
          <p:nvPr/>
        </p:nvSpPr>
        <p:spPr>
          <a:xfrm>
            <a:off x="6510144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1991588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7770922" y="6764207"/>
            <a:ext cx="2211278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KLIMA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7680" y="6340357"/>
            <a:ext cx="3152552" cy="17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MENINGEN 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MED LIVET 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290875"/>
            <a:ext cx="13708378" cy="7705251"/>
          </a:xfrm>
          <a:custGeom>
            <a:avLst/>
            <a:gdLst/>
            <a:ahLst/>
            <a:cxnLst/>
            <a:rect l="l" t="t" r="r" b="b"/>
            <a:pathLst>
              <a:path w="13708378" h="7705251">
                <a:moveTo>
                  <a:pt x="0" y="0"/>
                </a:moveTo>
                <a:lnTo>
                  <a:pt x="13708378" y="0"/>
                </a:lnTo>
                <a:lnTo>
                  <a:pt x="13708378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56174" y="3813747"/>
            <a:ext cx="15975651" cy="3742867"/>
          </a:xfrm>
          <a:custGeom>
            <a:avLst/>
            <a:gdLst/>
            <a:ahLst/>
            <a:cxnLst/>
            <a:rect l="l" t="t" r="r" b="b"/>
            <a:pathLst>
              <a:path w="15975651" h="3742867">
                <a:moveTo>
                  <a:pt x="0" y="0"/>
                </a:moveTo>
                <a:lnTo>
                  <a:pt x="15975652" y="0"/>
                </a:lnTo>
                <a:lnTo>
                  <a:pt x="15975652" y="3742866"/>
                </a:lnTo>
                <a:lnTo>
                  <a:pt x="0" y="3742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1576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18925" y="1261298"/>
            <a:ext cx="10450150" cy="215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ALT ER IKKE OVER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4572001" y="1233792"/>
            <a:ext cx="9106544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HÅPLØSHET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4267201" y="1233792"/>
            <a:ext cx="9411344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HÅPLØSHET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4000" y="6764207"/>
            <a:ext cx="3465183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ENSOMHET ?</a:t>
            </a:r>
          </a:p>
        </p:txBody>
      </p:sp>
      <p:sp>
        <p:nvSpPr>
          <p:cNvPr id="8" name="Freeform 8"/>
          <p:cNvSpPr/>
          <p:nvPr/>
        </p:nvSpPr>
        <p:spPr>
          <a:xfrm>
            <a:off x="6510144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1991588" y="5434566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7543800" y="6764207"/>
            <a:ext cx="2303274" cy="806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KLIMA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7680" y="6340357"/>
            <a:ext cx="3152552" cy="17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MENINGEN 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MED LIVET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28800"/>
            <a:ext cx="14029337" cy="599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25"/>
              </a:lnSpc>
            </a:pPr>
            <a:r>
              <a:rPr lang="en-US" sz="4458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25%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7995792"/>
            <a:ext cx="12512158" cy="1262508"/>
            <a:chOff x="0" y="0"/>
            <a:chExt cx="16682877" cy="1683344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16682877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28792"/>
              <a:ext cx="16682877" cy="654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182914" y="8083181"/>
            <a:ext cx="12357943" cy="9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Prosent som  beskriver livet sitt som meningsløst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3198565" y="1233792"/>
            <a:ext cx="11890871" cy="26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“EVANGELIUM”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5400" y="6325565"/>
            <a:ext cx="15316200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“GODE NYHETER”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4609455" y="1233792"/>
            <a:ext cx="9487545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HÅPLØSHET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6362" y="6325565"/>
            <a:ext cx="4132238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HÅP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155</Words>
  <Application>Microsoft Office PowerPoint</Application>
  <PresentationFormat>Egendefinert</PresentationFormat>
  <Paragraphs>65</Paragraphs>
  <Slides>36</Slides>
  <Notes>0</Notes>
  <HiddenSlides>0</HiddenSlides>
  <MMClips>3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5" baseType="lpstr">
      <vt:lpstr>Calibri</vt:lpstr>
      <vt:lpstr>Calibri (MS) Italics</vt:lpstr>
      <vt:lpstr>Calibri (MS) Bold</vt:lpstr>
      <vt:lpstr>Calibri (MS) Light</vt:lpstr>
      <vt:lpstr>Arial</vt:lpstr>
      <vt:lpstr>Arial Bold</vt:lpstr>
      <vt:lpstr>Calibri (MS)</vt:lpstr>
      <vt:lpstr>Calibri (MS) Bold Italics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#9 - KONFIRMANTBIBELEN - POWEPOINT</dc:title>
  <dc:creator>Bendik Vollebæk</dc:creator>
  <cp:lastModifiedBy>Bendik Vollebæk</cp:lastModifiedBy>
  <cp:revision>1</cp:revision>
  <dcterms:created xsi:type="dcterms:W3CDTF">2006-08-16T00:00:00Z</dcterms:created>
  <dcterms:modified xsi:type="dcterms:W3CDTF">2025-08-09T09:33:55Z</dcterms:modified>
  <dc:identifier>DAGve6bH8-0</dc:identifier>
</cp:coreProperties>
</file>