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8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57" r:id="rId31"/>
  </p:sldIdLst>
  <p:sldSz cx="18288000" cy="10287000"/>
  <p:notesSz cx="6858000" cy="9144000"/>
  <p:embeddedFontLst>
    <p:embeddedFont>
      <p:font typeface="Arial Bold" panose="020B0604020202020204" charset="0"/>
      <p:regular r:id="rId32"/>
    </p:embeddedFont>
    <p:embeddedFont>
      <p:font typeface="Calibri (MS)" panose="020B0604020202020204" charset="0"/>
      <p:regular r:id="rId33"/>
    </p:embeddedFont>
    <p:embeddedFont>
      <p:font typeface="Calibri (MS) Bold" panose="020B0604020202020204" charset="0"/>
      <p:regular r:id="rId34"/>
    </p:embeddedFont>
    <p:embeddedFont>
      <p:font typeface="Calibri (MS) Bold Italics" panose="020B0604020202020204" charset="0"/>
      <p:regular r:id="rId35"/>
    </p:embeddedFont>
    <p:embeddedFont>
      <p:font typeface="Calibri (MS) Light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5D131-21FF-440A-A253-D5DC91894022}" v="2" dt="2025-08-09T13:36:47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dik Vollebæk" userId="139699e4-f06e-42ba-b476-831100bba9f8" providerId="ADAL" clId="{F275D131-21FF-440A-A253-D5DC91894022}"/>
    <pc:docChg chg="undo custSel addSld delSld modSld sldOrd">
      <pc:chgData name="Bendik Vollebæk" userId="139699e4-f06e-42ba-b476-831100bba9f8" providerId="ADAL" clId="{F275D131-21FF-440A-A253-D5DC91894022}" dt="2025-08-09T13:39:45.387" v="30" actId="47"/>
      <pc:docMkLst>
        <pc:docMk/>
      </pc:docMkLst>
      <pc:sldChg chg="ord">
        <pc:chgData name="Bendik Vollebæk" userId="139699e4-f06e-42ba-b476-831100bba9f8" providerId="ADAL" clId="{F275D131-21FF-440A-A253-D5DC91894022}" dt="2025-08-09T13:35:01.069" v="1"/>
        <pc:sldMkLst>
          <pc:docMk/>
          <pc:sldMk cId="0" sldId="257"/>
        </pc:sldMkLst>
      </pc:sldChg>
      <pc:sldChg chg="del">
        <pc:chgData name="Bendik Vollebæk" userId="139699e4-f06e-42ba-b476-831100bba9f8" providerId="ADAL" clId="{F275D131-21FF-440A-A253-D5DC91894022}" dt="2025-08-09T13:36:51.710" v="16" actId="47"/>
        <pc:sldMkLst>
          <pc:docMk/>
          <pc:sldMk cId="0" sldId="259"/>
        </pc:sldMkLst>
      </pc:sldChg>
      <pc:sldChg chg="modSp mod">
        <pc:chgData name="Bendik Vollebæk" userId="139699e4-f06e-42ba-b476-831100bba9f8" providerId="ADAL" clId="{F275D131-21FF-440A-A253-D5DC91894022}" dt="2025-08-09T13:37:16.131" v="17" actId="14100"/>
        <pc:sldMkLst>
          <pc:docMk/>
          <pc:sldMk cId="0" sldId="262"/>
        </pc:sldMkLst>
        <pc:spChg chg="mod">
          <ac:chgData name="Bendik Vollebæk" userId="139699e4-f06e-42ba-b476-831100bba9f8" providerId="ADAL" clId="{F275D131-21FF-440A-A253-D5DC91894022}" dt="2025-08-09T13:37:16.131" v="17" actId="14100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Bendik Vollebæk" userId="139699e4-f06e-42ba-b476-831100bba9f8" providerId="ADAL" clId="{F275D131-21FF-440A-A253-D5DC91894022}" dt="2025-08-09T13:37:22.078" v="19" actId="14100"/>
        <pc:sldMkLst>
          <pc:docMk/>
          <pc:sldMk cId="0" sldId="263"/>
        </pc:sldMkLst>
        <pc:spChg chg="mod">
          <ac:chgData name="Bendik Vollebæk" userId="139699e4-f06e-42ba-b476-831100bba9f8" providerId="ADAL" clId="{F275D131-21FF-440A-A253-D5DC91894022}" dt="2025-08-09T13:37:19.744" v="18" actId="14100"/>
          <ac:spMkLst>
            <pc:docMk/>
            <pc:sldMk cId="0" sldId="263"/>
            <ac:spMk id="5" creationId="{00000000-0000-0000-0000-000000000000}"/>
          </ac:spMkLst>
        </pc:spChg>
        <pc:spChg chg="mod">
          <ac:chgData name="Bendik Vollebæk" userId="139699e4-f06e-42ba-b476-831100bba9f8" providerId="ADAL" clId="{F275D131-21FF-440A-A253-D5DC91894022}" dt="2025-08-09T13:37:22.078" v="19" actId="14100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Bendik Vollebæk" userId="139699e4-f06e-42ba-b476-831100bba9f8" providerId="ADAL" clId="{F275D131-21FF-440A-A253-D5DC91894022}" dt="2025-08-09T13:37:43.373" v="21" actId="1076"/>
        <pc:sldMkLst>
          <pc:docMk/>
          <pc:sldMk cId="0" sldId="265"/>
        </pc:sldMkLst>
        <pc:spChg chg="mod">
          <ac:chgData name="Bendik Vollebæk" userId="139699e4-f06e-42ba-b476-831100bba9f8" providerId="ADAL" clId="{F275D131-21FF-440A-A253-D5DC91894022}" dt="2025-08-09T13:37:43.373" v="21" actId="1076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Bendik Vollebæk" userId="139699e4-f06e-42ba-b476-831100bba9f8" providerId="ADAL" clId="{F275D131-21FF-440A-A253-D5DC91894022}" dt="2025-08-09T13:37:49.475" v="22" actId="14100"/>
        <pc:sldMkLst>
          <pc:docMk/>
          <pc:sldMk cId="0" sldId="266"/>
        </pc:sldMkLst>
        <pc:spChg chg="mod">
          <ac:chgData name="Bendik Vollebæk" userId="139699e4-f06e-42ba-b476-831100bba9f8" providerId="ADAL" clId="{F275D131-21FF-440A-A253-D5DC91894022}" dt="2025-08-09T13:37:49.475" v="22" actId="14100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Bendik Vollebæk" userId="139699e4-f06e-42ba-b476-831100bba9f8" providerId="ADAL" clId="{F275D131-21FF-440A-A253-D5DC91894022}" dt="2025-08-09T13:38:18.040" v="23" actId="14100"/>
        <pc:sldMkLst>
          <pc:docMk/>
          <pc:sldMk cId="0" sldId="269"/>
        </pc:sldMkLst>
        <pc:spChg chg="mod">
          <ac:chgData name="Bendik Vollebæk" userId="139699e4-f06e-42ba-b476-831100bba9f8" providerId="ADAL" clId="{F275D131-21FF-440A-A253-D5DC91894022}" dt="2025-08-09T13:38:18.040" v="23" actId="14100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Bendik Vollebæk" userId="139699e4-f06e-42ba-b476-831100bba9f8" providerId="ADAL" clId="{F275D131-21FF-440A-A253-D5DC91894022}" dt="2025-08-09T13:38:24.901" v="24" actId="14100"/>
        <pc:sldMkLst>
          <pc:docMk/>
          <pc:sldMk cId="0" sldId="270"/>
        </pc:sldMkLst>
        <pc:spChg chg="mod">
          <ac:chgData name="Bendik Vollebæk" userId="139699e4-f06e-42ba-b476-831100bba9f8" providerId="ADAL" clId="{F275D131-21FF-440A-A253-D5DC91894022}" dt="2025-08-09T13:38:24.901" v="24" actId="14100"/>
          <ac:spMkLst>
            <pc:docMk/>
            <pc:sldMk cId="0" sldId="270"/>
            <ac:spMk id="5" creationId="{00000000-0000-0000-0000-000000000000}"/>
          </ac:spMkLst>
        </pc:spChg>
      </pc:sldChg>
      <pc:sldChg chg="modSp mod">
        <pc:chgData name="Bendik Vollebæk" userId="139699e4-f06e-42ba-b476-831100bba9f8" providerId="ADAL" clId="{F275D131-21FF-440A-A253-D5DC91894022}" dt="2025-08-09T13:38:29.065" v="25" actId="14100"/>
        <pc:sldMkLst>
          <pc:docMk/>
          <pc:sldMk cId="0" sldId="271"/>
        </pc:sldMkLst>
        <pc:spChg chg="mod">
          <ac:chgData name="Bendik Vollebæk" userId="139699e4-f06e-42ba-b476-831100bba9f8" providerId="ADAL" clId="{F275D131-21FF-440A-A253-D5DC91894022}" dt="2025-08-09T13:38:29.065" v="25" actId="14100"/>
          <ac:spMkLst>
            <pc:docMk/>
            <pc:sldMk cId="0" sldId="271"/>
            <ac:spMk id="5" creationId="{00000000-0000-0000-0000-000000000000}"/>
          </ac:spMkLst>
        </pc:spChg>
      </pc:sldChg>
      <pc:sldChg chg="del">
        <pc:chgData name="Bendik Vollebæk" userId="139699e4-f06e-42ba-b476-831100bba9f8" providerId="ADAL" clId="{F275D131-21FF-440A-A253-D5DC91894022}" dt="2025-08-09T13:39:44.457" v="29" actId="47"/>
        <pc:sldMkLst>
          <pc:docMk/>
          <pc:sldMk cId="0" sldId="273"/>
        </pc:sldMkLst>
      </pc:sldChg>
      <pc:sldChg chg="del">
        <pc:chgData name="Bendik Vollebæk" userId="139699e4-f06e-42ba-b476-831100bba9f8" providerId="ADAL" clId="{F275D131-21FF-440A-A253-D5DC91894022}" dt="2025-08-09T13:39:45.387" v="30" actId="47"/>
        <pc:sldMkLst>
          <pc:docMk/>
          <pc:sldMk cId="0" sldId="274"/>
        </pc:sldMkLst>
      </pc:sldChg>
      <pc:sldChg chg="ord">
        <pc:chgData name="Bendik Vollebæk" userId="139699e4-f06e-42ba-b476-831100bba9f8" providerId="ADAL" clId="{F275D131-21FF-440A-A253-D5DC91894022}" dt="2025-08-09T13:35:18.655" v="3"/>
        <pc:sldMkLst>
          <pc:docMk/>
          <pc:sldMk cId="0" sldId="285"/>
        </pc:sldMkLst>
      </pc:sldChg>
      <pc:sldChg chg="delSp modSp add mod modTransition">
        <pc:chgData name="Bendik Vollebæk" userId="139699e4-f06e-42ba-b476-831100bba9f8" providerId="ADAL" clId="{F275D131-21FF-440A-A253-D5DC91894022}" dt="2025-08-09T13:36:47.264" v="15"/>
        <pc:sldMkLst>
          <pc:docMk/>
          <pc:sldMk cId="4034929056" sldId="286"/>
        </pc:sldMkLst>
        <pc:spChg chg="mod">
          <ac:chgData name="Bendik Vollebæk" userId="139699e4-f06e-42ba-b476-831100bba9f8" providerId="ADAL" clId="{F275D131-21FF-440A-A253-D5DC91894022}" dt="2025-08-09T13:36:35.471" v="14" actId="1076"/>
          <ac:spMkLst>
            <pc:docMk/>
            <pc:sldMk cId="4034929056" sldId="286"/>
            <ac:spMk id="2" creationId="{3A4C8DB6-BB1D-E140-BF96-037E0F83C466}"/>
          </ac:spMkLst>
        </pc:spChg>
        <pc:spChg chg="del">
          <ac:chgData name="Bendik Vollebæk" userId="139699e4-f06e-42ba-b476-831100bba9f8" providerId="ADAL" clId="{F275D131-21FF-440A-A253-D5DC91894022}" dt="2025-08-09T13:35:42.111" v="5" actId="478"/>
          <ac:spMkLst>
            <pc:docMk/>
            <pc:sldMk cId="4034929056" sldId="286"/>
            <ac:spMk id="3" creationId="{96D3D18F-7607-F573-F238-9D6EF5896A8B}"/>
          </ac:spMkLst>
        </pc:spChg>
      </pc:sldChg>
      <pc:sldChg chg="add ord">
        <pc:chgData name="Bendik Vollebæk" userId="139699e4-f06e-42ba-b476-831100bba9f8" providerId="ADAL" clId="{F275D131-21FF-440A-A253-D5DC91894022}" dt="2025-08-09T13:39:40.210" v="28"/>
        <pc:sldMkLst>
          <pc:docMk/>
          <pc:sldMk cId="1528366787" sldId="287"/>
        </pc:sldMkLst>
      </pc:sldChg>
      <pc:sldChg chg="add ord replId">
        <pc:chgData name="Bendik Vollebæk" userId="139699e4-f06e-42ba-b476-831100bba9f8" providerId="ADAL" clId="{F275D131-21FF-440A-A253-D5DC91894022}" dt="2025-08-09T13:39:40.210" v="28"/>
        <pc:sldMkLst>
          <pc:docMk/>
          <pc:sldMk cId="1002347061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tfNHNs6uzm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u8vPWbcrnh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tfNHNs6uzmw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81293" y="8748118"/>
            <a:ext cx="5150533" cy="791894"/>
          </a:xfrm>
          <a:custGeom>
            <a:avLst/>
            <a:gdLst/>
            <a:ahLst/>
            <a:cxnLst/>
            <a:rect l="l" t="t" r="r" b="b"/>
            <a:pathLst>
              <a:path w="5150533" h="791894">
                <a:moveTo>
                  <a:pt x="0" y="0"/>
                </a:moveTo>
                <a:lnTo>
                  <a:pt x="5150533" y="0"/>
                </a:lnTo>
                <a:lnTo>
                  <a:pt x="5150533" y="791895"/>
                </a:lnTo>
                <a:lnTo>
                  <a:pt x="0" y="79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283649" y="3736161"/>
            <a:ext cx="15720702" cy="3683136"/>
          </a:xfrm>
          <a:custGeom>
            <a:avLst/>
            <a:gdLst/>
            <a:ahLst/>
            <a:cxnLst/>
            <a:rect l="l" t="t" r="r" b="b"/>
            <a:pathLst>
              <a:path w="15720702" h="3683136">
                <a:moveTo>
                  <a:pt x="0" y="0"/>
                </a:moveTo>
                <a:lnTo>
                  <a:pt x="15720702" y="0"/>
                </a:lnTo>
                <a:lnTo>
                  <a:pt x="15720702" y="3683136"/>
                </a:lnTo>
                <a:lnTo>
                  <a:pt x="0" y="3683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1538598" y="8548093"/>
            <a:ext cx="6271242" cy="99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F3F4F0"/>
                </a:solidFill>
                <a:latin typeface="Arial Bold"/>
                <a:ea typeface="Arial Bold"/>
                <a:cs typeface="Arial Bold"/>
                <a:sym typeface="Arial Bold"/>
              </a:rPr>
              <a:t>Konfirmantbibelen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1373" y="1014011"/>
            <a:ext cx="6645254" cy="215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8"/>
              </a:lnSpc>
            </a:pPr>
            <a:r>
              <a:rPr lang="en-US" sz="11227" b="1">
                <a:solidFill>
                  <a:srgbClr val="F3F4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MØRKET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285" y="1296349"/>
            <a:ext cx="11472119" cy="7711253"/>
          </a:xfrm>
          <a:custGeom>
            <a:avLst/>
            <a:gdLst/>
            <a:ahLst/>
            <a:cxnLst/>
            <a:rect l="l" t="t" r="r" b="b"/>
            <a:pathLst>
              <a:path w="11472119" h="7711253">
                <a:moveTo>
                  <a:pt x="0" y="0"/>
                </a:moveTo>
                <a:lnTo>
                  <a:pt x="11472119" y="0"/>
                </a:lnTo>
                <a:lnTo>
                  <a:pt x="11472119" y="7711253"/>
                </a:lnTo>
                <a:lnTo>
                  <a:pt x="0" y="771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22" b="-1213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4040291" y="7222091"/>
            <a:ext cx="252202" cy="252202"/>
          </a:xfrm>
          <a:custGeom>
            <a:avLst/>
            <a:gdLst/>
            <a:ahLst/>
            <a:cxnLst/>
            <a:rect l="l" t="t" r="r" b="b"/>
            <a:pathLst>
              <a:path w="252202" h="252202">
                <a:moveTo>
                  <a:pt x="0" y="0"/>
                </a:moveTo>
                <a:lnTo>
                  <a:pt x="252202" y="0"/>
                </a:lnTo>
                <a:lnTo>
                  <a:pt x="252202" y="252201"/>
                </a:lnTo>
                <a:lnTo>
                  <a:pt x="0" y="252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0018708" y="3853012"/>
            <a:ext cx="4802696" cy="5102267"/>
          </a:xfrm>
          <a:custGeom>
            <a:avLst/>
            <a:gdLst/>
            <a:ahLst/>
            <a:cxnLst/>
            <a:rect l="l" t="t" r="r" b="b"/>
            <a:pathLst>
              <a:path w="4802696" h="5102267">
                <a:moveTo>
                  <a:pt x="0" y="0"/>
                </a:moveTo>
                <a:lnTo>
                  <a:pt x="4802696" y="0"/>
                </a:lnTo>
                <a:lnTo>
                  <a:pt x="4802696" y="5102267"/>
                </a:lnTo>
                <a:lnTo>
                  <a:pt x="0" y="5102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91733" b="-8047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2573001" y="6591300"/>
            <a:ext cx="2121344" cy="60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BABYLON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2742" y="905056"/>
            <a:ext cx="11302517" cy="8476887"/>
          </a:xfrm>
          <a:custGeom>
            <a:avLst/>
            <a:gdLst/>
            <a:ahLst/>
            <a:cxnLst/>
            <a:rect l="l" t="t" r="r" b="b"/>
            <a:pathLst>
              <a:path w="11302517" h="8476887">
                <a:moveTo>
                  <a:pt x="0" y="0"/>
                </a:moveTo>
                <a:lnTo>
                  <a:pt x="11302516" y="0"/>
                </a:lnTo>
                <a:lnTo>
                  <a:pt x="11302516" y="8476888"/>
                </a:lnTo>
                <a:lnTo>
                  <a:pt x="0" y="847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3729772" y="8913545"/>
            <a:ext cx="1530449" cy="344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Foto: </a:t>
            </a:r>
            <a:r>
              <a:rPr lang="en-US" sz="18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Wikimedia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285" y="1296349"/>
            <a:ext cx="11472119" cy="7711253"/>
          </a:xfrm>
          <a:custGeom>
            <a:avLst/>
            <a:gdLst/>
            <a:ahLst/>
            <a:cxnLst/>
            <a:rect l="l" t="t" r="r" b="b"/>
            <a:pathLst>
              <a:path w="11472119" h="7711253">
                <a:moveTo>
                  <a:pt x="0" y="0"/>
                </a:moveTo>
                <a:lnTo>
                  <a:pt x="11472119" y="0"/>
                </a:lnTo>
                <a:lnTo>
                  <a:pt x="11472119" y="7711253"/>
                </a:lnTo>
                <a:lnTo>
                  <a:pt x="0" y="771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22" b="-1213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4040291" y="7222091"/>
            <a:ext cx="252202" cy="252202"/>
          </a:xfrm>
          <a:custGeom>
            <a:avLst/>
            <a:gdLst/>
            <a:ahLst/>
            <a:cxnLst/>
            <a:rect l="l" t="t" r="r" b="b"/>
            <a:pathLst>
              <a:path w="252202" h="252202">
                <a:moveTo>
                  <a:pt x="0" y="0"/>
                </a:moveTo>
                <a:lnTo>
                  <a:pt x="252202" y="0"/>
                </a:lnTo>
                <a:lnTo>
                  <a:pt x="252202" y="252201"/>
                </a:lnTo>
                <a:lnTo>
                  <a:pt x="0" y="252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0018708" y="3853012"/>
            <a:ext cx="4802696" cy="5102267"/>
          </a:xfrm>
          <a:custGeom>
            <a:avLst/>
            <a:gdLst/>
            <a:ahLst/>
            <a:cxnLst/>
            <a:rect l="l" t="t" r="r" b="b"/>
            <a:pathLst>
              <a:path w="4802696" h="5102267">
                <a:moveTo>
                  <a:pt x="0" y="0"/>
                </a:moveTo>
                <a:lnTo>
                  <a:pt x="4802696" y="0"/>
                </a:lnTo>
                <a:lnTo>
                  <a:pt x="4802696" y="5102267"/>
                </a:lnTo>
                <a:lnTo>
                  <a:pt x="0" y="5102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91733" b="-8047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2649201" y="6515100"/>
            <a:ext cx="2045144" cy="60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BABYLON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285" y="1296349"/>
            <a:ext cx="11472119" cy="7711253"/>
          </a:xfrm>
          <a:custGeom>
            <a:avLst/>
            <a:gdLst/>
            <a:ahLst/>
            <a:cxnLst/>
            <a:rect l="l" t="t" r="r" b="b"/>
            <a:pathLst>
              <a:path w="11472119" h="7711253">
                <a:moveTo>
                  <a:pt x="0" y="0"/>
                </a:moveTo>
                <a:lnTo>
                  <a:pt x="11472119" y="0"/>
                </a:lnTo>
                <a:lnTo>
                  <a:pt x="11472119" y="7711253"/>
                </a:lnTo>
                <a:lnTo>
                  <a:pt x="0" y="771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22" b="-1213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4461147" y="6950930"/>
            <a:ext cx="252202" cy="252202"/>
          </a:xfrm>
          <a:custGeom>
            <a:avLst/>
            <a:gdLst/>
            <a:ahLst/>
            <a:cxnLst/>
            <a:rect l="l" t="t" r="r" b="b"/>
            <a:pathLst>
              <a:path w="252202" h="252202">
                <a:moveTo>
                  <a:pt x="0" y="0"/>
                </a:moveTo>
                <a:lnTo>
                  <a:pt x="252202" y="0"/>
                </a:lnTo>
                <a:lnTo>
                  <a:pt x="252202" y="252202"/>
                </a:lnTo>
                <a:lnTo>
                  <a:pt x="0" y="252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0713308" y="3438939"/>
            <a:ext cx="4108096" cy="8085215"/>
          </a:xfrm>
          <a:custGeom>
            <a:avLst/>
            <a:gdLst/>
            <a:ahLst/>
            <a:cxnLst/>
            <a:rect l="l" t="t" r="r" b="b"/>
            <a:pathLst>
              <a:path w="4108096" h="8085215">
                <a:moveTo>
                  <a:pt x="0" y="0"/>
                </a:moveTo>
                <a:lnTo>
                  <a:pt x="4108096" y="0"/>
                </a:lnTo>
                <a:lnTo>
                  <a:pt x="4108096" y="8085215"/>
                </a:lnTo>
                <a:lnTo>
                  <a:pt x="0" y="80852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0" r="-96969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3106400" y="6057900"/>
            <a:ext cx="1480848" cy="60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PERSIA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285" y="1296349"/>
            <a:ext cx="11472119" cy="7711253"/>
          </a:xfrm>
          <a:custGeom>
            <a:avLst/>
            <a:gdLst/>
            <a:ahLst/>
            <a:cxnLst/>
            <a:rect l="l" t="t" r="r" b="b"/>
            <a:pathLst>
              <a:path w="11472119" h="7711253">
                <a:moveTo>
                  <a:pt x="0" y="0"/>
                </a:moveTo>
                <a:lnTo>
                  <a:pt x="11472119" y="0"/>
                </a:lnTo>
                <a:lnTo>
                  <a:pt x="11472119" y="7711253"/>
                </a:lnTo>
                <a:lnTo>
                  <a:pt x="0" y="771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22" b="-1213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3056656" y="-2511774"/>
            <a:ext cx="11519376" cy="11519376"/>
          </a:xfrm>
          <a:custGeom>
            <a:avLst/>
            <a:gdLst/>
            <a:ahLst/>
            <a:cxnLst/>
            <a:rect l="l" t="t" r="r" b="b"/>
            <a:pathLst>
              <a:path w="11519376" h="11519376">
                <a:moveTo>
                  <a:pt x="0" y="0"/>
                </a:moveTo>
                <a:lnTo>
                  <a:pt x="11519376" y="0"/>
                </a:lnTo>
                <a:lnTo>
                  <a:pt x="11519376" y="11519376"/>
                </a:lnTo>
                <a:lnTo>
                  <a:pt x="0" y="11519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5752089" y="4125549"/>
            <a:ext cx="255433" cy="255433"/>
          </a:xfrm>
          <a:custGeom>
            <a:avLst/>
            <a:gdLst/>
            <a:ahLst/>
            <a:cxnLst/>
            <a:rect l="l" t="t" r="r" b="b"/>
            <a:pathLst>
              <a:path w="255433" h="255433">
                <a:moveTo>
                  <a:pt x="0" y="0"/>
                </a:moveTo>
                <a:lnTo>
                  <a:pt x="255433" y="0"/>
                </a:lnTo>
                <a:lnTo>
                  <a:pt x="255433" y="255433"/>
                </a:lnTo>
                <a:lnTo>
                  <a:pt x="0" y="2554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4967042" y="4686300"/>
            <a:ext cx="1433758" cy="60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ROMA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E3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92825-A3CA-8CD1-F414-45162FFB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D4CD23-9117-30BE-A478-E224D90EB57B}"/>
              </a:ext>
            </a:extLst>
          </p:cNvPr>
          <p:cNvSpPr/>
          <p:nvPr/>
        </p:nvSpPr>
        <p:spPr>
          <a:xfrm>
            <a:off x="5769864" y="1028700"/>
            <a:ext cx="6748272" cy="82296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589F59A-EA28-E0D8-3B30-332F69057B30}"/>
              </a:ext>
            </a:extLst>
          </p:cNvPr>
          <p:cNvSpPr txBox="1"/>
          <p:nvPr/>
        </p:nvSpPr>
        <p:spPr>
          <a:xfrm>
            <a:off x="13699463" y="8804443"/>
            <a:ext cx="4058667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320">
                <a:solidFill>
                  <a:srgbClr val="F3F4F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ILLUSTRASJON: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320">
                <a:solidFill>
                  <a:srgbClr val="F3F4F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BØRGE BREDENBEKK</a:t>
            </a:r>
          </a:p>
        </p:txBody>
      </p:sp>
    </p:spTree>
    <p:extLst>
      <p:ext uri="{BB962C8B-B14F-4D97-AF65-F5344CB8AC3E}">
        <p14:creationId xmlns:p14="http://schemas.microsoft.com/office/powerpoint/2010/main" val="152836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E3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FE7DD3-F8A5-8BC3-81D8-041E1B7E1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3D28A3-F901-1272-3C37-F9ACBF35475D}"/>
              </a:ext>
            </a:extLst>
          </p:cNvPr>
          <p:cNvSpPr>
            <a:spLocks noChangeAspect="1"/>
          </p:cNvSpPr>
          <p:nvPr/>
        </p:nvSpPr>
        <p:spPr>
          <a:xfrm>
            <a:off x="5410200" y="-5829300"/>
            <a:ext cx="13027914" cy="158877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2347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8082" y="1608457"/>
            <a:ext cx="6955196" cy="7070085"/>
          </a:xfrm>
          <a:custGeom>
            <a:avLst/>
            <a:gdLst/>
            <a:ahLst/>
            <a:cxnLst/>
            <a:rect l="l" t="t" r="r" b="b"/>
            <a:pathLst>
              <a:path w="6955196" h="7070085">
                <a:moveTo>
                  <a:pt x="0" y="0"/>
                </a:moveTo>
                <a:lnTo>
                  <a:pt x="6955196" y="0"/>
                </a:lnTo>
                <a:lnTo>
                  <a:pt x="6955196" y="7070086"/>
                </a:lnTo>
                <a:lnTo>
                  <a:pt x="0" y="7070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9543521" y="2057400"/>
            <a:ext cx="7020098" cy="556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SISTE</a:t>
            </a:r>
          </a:p>
          <a:p>
            <a:pPr algn="ctr">
              <a:lnSpc>
                <a:spcPts val="21000"/>
              </a:lnSpc>
            </a:pPr>
            <a:r>
              <a:rPr lang="en-US" sz="15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MÅLTID?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69864" y="1028700"/>
            <a:ext cx="6748272" cy="82296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13699463" y="8804443"/>
            <a:ext cx="4058667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320">
                <a:solidFill>
                  <a:srgbClr val="F3F4F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ILLUSTRASJON: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320">
                <a:solidFill>
                  <a:srgbClr val="F3F4F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BØRGE BREDENBEKK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6748272" cy="82296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8277019" y="569206"/>
            <a:ext cx="9413857" cy="8689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87"/>
              </a:lnSpc>
            </a:pPr>
            <a:r>
              <a:rPr lang="en-US" sz="15848" b="1">
                <a:solidFill>
                  <a:srgbClr val="F3F4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Lukas</a:t>
            </a:r>
          </a:p>
          <a:p>
            <a:pPr algn="l">
              <a:lnSpc>
                <a:spcPts val="22187"/>
              </a:lnSpc>
            </a:pPr>
            <a:r>
              <a:rPr lang="en-US" sz="15848" b="1">
                <a:solidFill>
                  <a:srgbClr val="F3F4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kapittel 22</a:t>
            </a:r>
          </a:p>
          <a:p>
            <a:pPr algn="l">
              <a:lnSpc>
                <a:spcPts val="22187"/>
              </a:lnSpc>
            </a:pPr>
            <a:r>
              <a:rPr lang="en-US" sz="15848" b="1">
                <a:solidFill>
                  <a:srgbClr val="F3F4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vers 7-20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88080" y="1111090"/>
            <a:ext cx="11911840" cy="8064820"/>
          </a:xfrm>
          <a:custGeom>
            <a:avLst/>
            <a:gdLst/>
            <a:ahLst/>
            <a:cxnLst/>
            <a:rect l="l" t="t" r="r" b="b"/>
            <a:pathLst>
              <a:path w="11911840" h="8064820">
                <a:moveTo>
                  <a:pt x="0" y="0"/>
                </a:moveTo>
                <a:lnTo>
                  <a:pt x="11911840" y="0"/>
                </a:lnTo>
                <a:lnTo>
                  <a:pt x="11911840" y="8064820"/>
                </a:lnTo>
                <a:lnTo>
                  <a:pt x="0" y="8064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484" r="-10569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1979" y="1162877"/>
            <a:ext cx="1224042" cy="7961246"/>
          </a:xfrm>
          <a:custGeom>
            <a:avLst/>
            <a:gdLst/>
            <a:ahLst/>
            <a:cxnLst/>
            <a:rect l="l" t="t" r="r" b="b"/>
            <a:pathLst>
              <a:path w="1224042" h="7961246">
                <a:moveTo>
                  <a:pt x="0" y="0"/>
                </a:moveTo>
                <a:lnTo>
                  <a:pt x="1224042" y="0"/>
                </a:lnTo>
                <a:lnTo>
                  <a:pt x="1224042" y="7961246"/>
                </a:lnTo>
                <a:lnTo>
                  <a:pt x="0" y="79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2904281" y="487190"/>
            <a:ext cx="3964132" cy="3017696"/>
          </a:xfrm>
          <a:custGeom>
            <a:avLst/>
            <a:gdLst/>
            <a:ahLst/>
            <a:cxnLst/>
            <a:rect l="l" t="t" r="r" b="b"/>
            <a:pathLst>
              <a:path w="3964132" h="3017696">
                <a:moveTo>
                  <a:pt x="0" y="0"/>
                </a:moveTo>
                <a:lnTo>
                  <a:pt x="3964132" y="0"/>
                </a:lnTo>
                <a:lnTo>
                  <a:pt x="3964132" y="3017696"/>
                </a:lnTo>
                <a:lnTo>
                  <a:pt x="0" y="3017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251259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2927864" y="3008291"/>
            <a:ext cx="5604115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EGYPT - ca. 1250 f.Kr. 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1979" y="1162877"/>
            <a:ext cx="1224042" cy="7961246"/>
          </a:xfrm>
          <a:custGeom>
            <a:avLst/>
            <a:gdLst/>
            <a:ahLst/>
            <a:cxnLst/>
            <a:rect l="l" t="t" r="r" b="b"/>
            <a:pathLst>
              <a:path w="1224042" h="7961246">
                <a:moveTo>
                  <a:pt x="0" y="0"/>
                </a:moveTo>
                <a:lnTo>
                  <a:pt x="1224042" y="0"/>
                </a:lnTo>
                <a:lnTo>
                  <a:pt x="1224042" y="7961246"/>
                </a:lnTo>
                <a:lnTo>
                  <a:pt x="0" y="79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2904281" y="487190"/>
            <a:ext cx="3964132" cy="3017696"/>
          </a:xfrm>
          <a:custGeom>
            <a:avLst/>
            <a:gdLst/>
            <a:ahLst/>
            <a:cxnLst/>
            <a:rect l="l" t="t" r="r" b="b"/>
            <a:pathLst>
              <a:path w="3964132" h="3017696">
                <a:moveTo>
                  <a:pt x="0" y="0"/>
                </a:moveTo>
                <a:lnTo>
                  <a:pt x="3964132" y="0"/>
                </a:lnTo>
                <a:lnTo>
                  <a:pt x="3964132" y="3017696"/>
                </a:lnTo>
                <a:lnTo>
                  <a:pt x="0" y="3017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251259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0102223" y="4018142"/>
            <a:ext cx="5604115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JERUSALEM - ca. ÅR 30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27864" y="3008291"/>
            <a:ext cx="5604115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EGYPT - ca. 1250 f.Kr. ?</a:t>
            </a:r>
          </a:p>
        </p:txBody>
      </p:sp>
      <p:sp>
        <p:nvSpPr>
          <p:cNvPr id="7" name="Freeform 7"/>
          <p:cNvSpPr/>
          <p:nvPr/>
        </p:nvSpPr>
        <p:spPr>
          <a:xfrm>
            <a:off x="2590638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1979" y="1162877"/>
            <a:ext cx="1224042" cy="7961246"/>
          </a:xfrm>
          <a:custGeom>
            <a:avLst/>
            <a:gdLst/>
            <a:ahLst/>
            <a:cxnLst/>
            <a:rect l="l" t="t" r="r" b="b"/>
            <a:pathLst>
              <a:path w="1224042" h="7961246">
                <a:moveTo>
                  <a:pt x="0" y="0"/>
                </a:moveTo>
                <a:lnTo>
                  <a:pt x="1224042" y="0"/>
                </a:lnTo>
                <a:lnTo>
                  <a:pt x="1224042" y="7961246"/>
                </a:lnTo>
                <a:lnTo>
                  <a:pt x="0" y="79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2904281" y="487190"/>
            <a:ext cx="3964132" cy="3017696"/>
          </a:xfrm>
          <a:custGeom>
            <a:avLst/>
            <a:gdLst/>
            <a:ahLst/>
            <a:cxnLst/>
            <a:rect l="l" t="t" r="r" b="b"/>
            <a:pathLst>
              <a:path w="3964132" h="3017696">
                <a:moveTo>
                  <a:pt x="0" y="0"/>
                </a:moveTo>
                <a:lnTo>
                  <a:pt x="3964132" y="0"/>
                </a:lnTo>
                <a:lnTo>
                  <a:pt x="3964132" y="3017696"/>
                </a:lnTo>
                <a:lnTo>
                  <a:pt x="0" y="3017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251259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3372982" y="5176365"/>
            <a:ext cx="5158997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HER VI ER - NÅTIDEN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02223" y="4018142"/>
            <a:ext cx="5604115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JERUSALEM - ca. ÅR 30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27864" y="3008291"/>
            <a:ext cx="5604115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EGYPT - ca. 1250 f.Kr. ?</a:t>
            </a:r>
          </a:p>
        </p:txBody>
      </p:sp>
      <p:sp>
        <p:nvSpPr>
          <p:cNvPr id="8" name="Freeform 8"/>
          <p:cNvSpPr/>
          <p:nvPr/>
        </p:nvSpPr>
        <p:spPr>
          <a:xfrm>
            <a:off x="2590638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3930018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1979" y="1162877"/>
            <a:ext cx="1224042" cy="7961246"/>
          </a:xfrm>
          <a:custGeom>
            <a:avLst/>
            <a:gdLst/>
            <a:ahLst/>
            <a:cxnLst/>
            <a:rect l="l" t="t" r="r" b="b"/>
            <a:pathLst>
              <a:path w="1224042" h="7961246">
                <a:moveTo>
                  <a:pt x="0" y="0"/>
                </a:moveTo>
                <a:lnTo>
                  <a:pt x="1224042" y="0"/>
                </a:lnTo>
                <a:lnTo>
                  <a:pt x="1224042" y="7961246"/>
                </a:lnTo>
                <a:lnTo>
                  <a:pt x="0" y="79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2904281" y="487190"/>
            <a:ext cx="3964132" cy="3017696"/>
          </a:xfrm>
          <a:custGeom>
            <a:avLst/>
            <a:gdLst/>
            <a:ahLst/>
            <a:cxnLst/>
            <a:rect l="l" t="t" r="r" b="b"/>
            <a:pathLst>
              <a:path w="3964132" h="3017696">
                <a:moveTo>
                  <a:pt x="0" y="0"/>
                </a:moveTo>
                <a:lnTo>
                  <a:pt x="3964132" y="0"/>
                </a:lnTo>
                <a:lnTo>
                  <a:pt x="3964132" y="3017696"/>
                </a:lnTo>
                <a:lnTo>
                  <a:pt x="0" y="3017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251259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0102223" y="5994077"/>
            <a:ext cx="5999775" cy="1612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ALLE STEDER - </a:t>
            </a:r>
          </a:p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 GANG I FREMTIDEN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72982" y="5176365"/>
            <a:ext cx="5158997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HER VI ER - NÅTIDEN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02223" y="4018142"/>
            <a:ext cx="5604115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JERUSALEM - ca. ÅR 30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27864" y="3008291"/>
            <a:ext cx="5604115" cy="831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EGYPT - ca. 1250 f.Kr. ?</a:t>
            </a:r>
          </a:p>
        </p:txBody>
      </p:sp>
      <p:sp>
        <p:nvSpPr>
          <p:cNvPr id="9" name="Freeform 9"/>
          <p:cNvSpPr/>
          <p:nvPr/>
        </p:nvSpPr>
        <p:spPr>
          <a:xfrm>
            <a:off x="2590638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3930018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5269398" y="7240941"/>
            <a:ext cx="1081809" cy="2017359"/>
          </a:xfrm>
          <a:custGeom>
            <a:avLst/>
            <a:gdLst/>
            <a:ahLst/>
            <a:cxnLst/>
            <a:rect l="l" t="t" r="r" b="b"/>
            <a:pathLst>
              <a:path w="1081809" h="2017359">
                <a:moveTo>
                  <a:pt x="0" y="0"/>
                </a:moveTo>
                <a:lnTo>
                  <a:pt x="1081809" y="0"/>
                </a:lnTo>
                <a:lnTo>
                  <a:pt x="1081809" y="2017359"/>
                </a:lnTo>
                <a:lnTo>
                  <a:pt x="0" y="2017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8274386" cy="8229600"/>
          </a:xfrm>
          <a:custGeom>
            <a:avLst/>
            <a:gdLst/>
            <a:ahLst/>
            <a:cxnLst/>
            <a:rect l="l" t="t" r="r" b="b"/>
            <a:pathLst>
              <a:path w="8274386" h="8229600">
                <a:moveTo>
                  <a:pt x="0" y="0"/>
                </a:moveTo>
                <a:lnTo>
                  <a:pt x="8274386" y="0"/>
                </a:lnTo>
                <a:lnTo>
                  <a:pt x="82743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8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6994674" y="8794285"/>
            <a:ext cx="2149326" cy="2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Foto: Daniel Lincoln/Unsplash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52890" y="2282801"/>
            <a:ext cx="9435110" cy="516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 VENN I SORGEN?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6748272" cy="82296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8277019" y="1619287"/>
            <a:ext cx="9413857" cy="657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>
                <a:solidFill>
                  <a:srgbClr val="F3F4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Skjærtorsdag</a:t>
            </a:r>
          </a:p>
          <a:p>
            <a:pPr algn="l">
              <a:lnSpc>
                <a:spcPts val="16800"/>
              </a:lnSpc>
            </a:pPr>
            <a:r>
              <a:rPr lang="en-US" sz="12000" b="1">
                <a:solidFill>
                  <a:srgbClr val="F3F4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Langfredag</a:t>
            </a:r>
          </a:p>
          <a:p>
            <a:pPr algn="l">
              <a:lnSpc>
                <a:spcPts val="16800"/>
              </a:lnSpc>
            </a:pPr>
            <a:r>
              <a:rPr lang="en-US" sz="12000" b="1" i="1">
                <a:solidFill>
                  <a:srgbClr val="E1AF9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Påskedag ??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1290875"/>
            <a:ext cx="13708378" cy="7705251"/>
          </a:xfrm>
          <a:custGeom>
            <a:avLst/>
            <a:gdLst/>
            <a:ahLst/>
            <a:cxnLst/>
            <a:rect l="l" t="t" r="r" b="b"/>
            <a:pathLst>
              <a:path w="13708378" h="7705251">
                <a:moveTo>
                  <a:pt x="0" y="0"/>
                </a:moveTo>
                <a:lnTo>
                  <a:pt x="13708378" y="0"/>
                </a:lnTo>
                <a:lnTo>
                  <a:pt x="13708378" y="7705250"/>
                </a:lnTo>
                <a:lnTo>
                  <a:pt x="0" y="770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E3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1A7B6-1965-0F4B-9516-E3A8044F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4C8DB6-BB1D-E140-BF96-037E0F83C466}"/>
              </a:ext>
            </a:extLst>
          </p:cNvPr>
          <p:cNvSpPr>
            <a:spLocks noChangeAspect="1"/>
          </p:cNvSpPr>
          <p:nvPr/>
        </p:nvSpPr>
        <p:spPr>
          <a:xfrm>
            <a:off x="5410200" y="-5829300"/>
            <a:ext cx="13027914" cy="158877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4929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81293" y="8748118"/>
            <a:ext cx="5150533" cy="791894"/>
          </a:xfrm>
          <a:custGeom>
            <a:avLst/>
            <a:gdLst/>
            <a:ahLst/>
            <a:cxnLst/>
            <a:rect l="l" t="t" r="r" b="b"/>
            <a:pathLst>
              <a:path w="5150533" h="791894">
                <a:moveTo>
                  <a:pt x="0" y="0"/>
                </a:moveTo>
                <a:lnTo>
                  <a:pt x="5150533" y="0"/>
                </a:lnTo>
                <a:lnTo>
                  <a:pt x="5150533" y="791895"/>
                </a:lnTo>
                <a:lnTo>
                  <a:pt x="0" y="79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283649" y="3736161"/>
            <a:ext cx="15720702" cy="3683136"/>
          </a:xfrm>
          <a:custGeom>
            <a:avLst/>
            <a:gdLst/>
            <a:ahLst/>
            <a:cxnLst/>
            <a:rect l="l" t="t" r="r" b="b"/>
            <a:pathLst>
              <a:path w="15720702" h="3683136">
                <a:moveTo>
                  <a:pt x="0" y="0"/>
                </a:moveTo>
                <a:lnTo>
                  <a:pt x="15720702" y="0"/>
                </a:lnTo>
                <a:lnTo>
                  <a:pt x="15720702" y="3683136"/>
                </a:lnTo>
                <a:lnTo>
                  <a:pt x="0" y="3683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1538598" y="8548093"/>
            <a:ext cx="6271242" cy="99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F3F4F0"/>
                </a:solidFill>
                <a:latin typeface="Arial Bold"/>
                <a:ea typeface="Arial Bold"/>
                <a:cs typeface="Arial Bold"/>
                <a:sym typeface="Arial Bold"/>
              </a:rPr>
              <a:t>Konfirmantbibelen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1373" y="1014011"/>
            <a:ext cx="6645254" cy="215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8"/>
              </a:lnSpc>
            </a:pPr>
            <a:r>
              <a:rPr lang="en-US" sz="11227" b="1">
                <a:solidFill>
                  <a:srgbClr val="F3F4F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 MØRKET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8082" y="1608457"/>
            <a:ext cx="6955196" cy="7070085"/>
          </a:xfrm>
          <a:custGeom>
            <a:avLst/>
            <a:gdLst/>
            <a:ahLst/>
            <a:cxnLst/>
            <a:rect l="l" t="t" r="r" b="b"/>
            <a:pathLst>
              <a:path w="6955196" h="7070085">
                <a:moveTo>
                  <a:pt x="0" y="0"/>
                </a:moveTo>
                <a:lnTo>
                  <a:pt x="6955196" y="0"/>
                </a:lnTo>
                <a:lnTo>
                  <a:pt x="6955196" y="7070086"/>
                </a:lnTo>
                <a:lnTo>
                  <a:pt x="0" y="7070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9543521" y="2057400"/>
            <a:ext cx="7020098" cy="556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SISTE</a:t>
            </a:r>
          </a:p>
          <a:p>
            <a:pPr algn="ctr">
              <a:lnSpc>
                <a:spcPts val="21000"/>
              </a:lnSpc>
            </a:pPr>
            <a:r>
              <a:rPr lang="en-US" sz="15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MÅLTID?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995792"/>
            <a:ext cx="12512158" cy="1262508"/>
            <a:chOff x="0" y="0"/>
            <a:chExt cx="16682877" cy="1683344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66828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28792"/>
              <a:ext cx="16682877" cy="654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5887700" y="-742950"/>
            <a:ext cx="38100" cy="117729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AutoShape 6"/>
          <p:cNvSpPr/>
          <p:nvPr/>
        </p:nvSpPr>
        <p:spPr>
          <a:xfrm>
            <a:off x="-304800" y="7300368"/>
            <a:ext cx="162306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AutoShape 7"/>
          <p:cNvSpPr/>
          <p:nvPr/>
        </p:nvSpPr>
        <p:spPr>
          <a:xfrm>
            <a:off x="15925800" y="10020300"/>
            <a:ext cx="2667000" cy="1066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446970" y="2082472"/>
            <a:ext cx="14727061" cy="369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“Det som ikke dreper deg, gjør deg sterkere...”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7003107" y="1233792"/>
            <a:ext cx="4807893" cy="228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7003107" y="1233792"/>
            <a:ext cx="4960293" cy="228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SORG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70190" y="6158840"/>
            <a:ext cx="9403010" cy="2286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ENSOMHET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0" y="2453665"/>
            <a:ext cx="18288000" cy="498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SORGENS UTENFORSKAP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8274386" cy="8229600"/>
          </a:xfrm>
          <a:custGeom>
            <a:avLst/>
            <a:gdLst/>
            <a:ahLst/>
            <a:cxnLst/>
            <a:rect l="l" t="t" r="r" b="b"/>
            <a:pathLst>
              <a:path w="8274386" h="8229600">
                <a:moveTo>
                  <a:pt x="0" y="0"/>
                </a:moveTo>
                <a:lnTo>
                  <a:pt x="8274386" y="0"/>
                </a:lnTo>
                <a:lnTo>
                  <a:pt x="82743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8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6985709" y="8877300"/>
            <a:ext cx="2308412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Foto: Daniel Lincoln/</a:t>
            </a:r>
            <a:r>
              <a:rPr lang="en-US" sz="14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Unsplash</a:t>
            </a:r>
            <a:endParaRPr lang="en-US" sz="14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52890" y="2282801"/>
            <a:ext cx="9435110" cy="516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 VENN I SORGEN?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149</Words>
  <Application>Microsoft Office PowerPoint</Application>
  <PresentationFormat>Egendefinert</PresentationFormat>
  <Paragraphs>43</Paragraphs>
  <Slides>30</Slides>
  <Notes>0</Notes>
  <HiddenSlides>0</HiddenSlides>
  <MMClips>3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8" baseType="lpstr">
      <vt:lpstr>Calibri (MS) Light</vt:lpstr>
      <vt:lpstr>Calibri</vt:lpstr>
      <vt:lpstr>Arial Bold</vt:lpstr>
      <vt:lpstr>Calibri (MS)</vt:lpstr>
      <vt:lpstr>Calibri (MS) Bold</vt:lpstr>
      <vt:lpstr>Arial</vt:lpstr>
      <vt:lpstr>Calibri (MS) Bold Italics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#8 - KONFIRMANTBIBELEN - POWERPOINT</dc:title>
  <cp:lastModifiedBy>Bendik Vollebæk</cp:lastModifiedBy>
  <cp:revision>1</cp:revision>
  <dcterms:created xsi:type="dcterms:W3CDTF">2006-08-16T00:00:00Z</dcterms:created>
  <dcterms:modified xsi:type="dcterms:W3CDTF">2025-08-09T13:39:50Z</dcterms:modified>
  <dc:identifier>DAGvk_TUA4o</dc:identifier>
</cp:coreProperties>
</file>