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90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306" r:id="rId15"/>
    <p:sldId id="272" r:id="rId16"/>
    <p:sldId id="308" r:id="rId17"/>
    <p:sldId id="307" r:id="rId18"/>
    <p:sldId id="305" r:id="rId19"/>
    <p:sldId id="302" r:id="rId20"/>
    <p:sldId id="301" r:id="rId21"/>
    <p:sldId id="271" r:id="rId22"/>
    <p:sldId id="300" r:id="rId23"/>
    <p:sldId id="299" r:id="rId24"/>
    <p:sldId id="298" r:id="rId25"/>
    <p:sldId id="303" r:id="rId26"/>
    <p:sldId id="297" r:id="rId27"/>
    <p:sldId id="309" r:id="rId28"/>
    <p:sldId id="296" r:id="rId29"/>
    <p:sldId id="295" r:id="rId30"/>
    <p:sldId id="294" r:id="rId31"/>
    <p:sldId id="293" r:id="rId32"/>
    <p:sldId id="304" r:id="rId33"/>
    <p:sldId id="310" r:id="rId34"/>
    <p:sldId id="274" r:id="rId35"/>
    <p:sldId id="275" r:id="rId36"/>
    <p:sldId id="276" r:id="rId37"/>
    <p:sldId id="277" r:id="rId38"/>
    <p:sldId id="278" r:id="rId39"/>
    <p:sldId id="279" r:id="rId40"/>
    <p:sldId id="280" r:id="rId41"/>
    <p:sldId id="311" r:id="rId42"/>
    <p:sldId id="312" r:id="rId43"/>
    <p:sldId id="313" r:id="rId44"/>
    <p:sldId id="314" r:id="rId45"/>
    <p:sldId id="315" r:id="rId46"/>
    <p:sldId id="285" r:id="rId47"/>
    <p:sldId id="286" r:id="rId48"/>
    <p:sldId id="287" r:id="rId49"/>
    <p:sldId id="288" r:id="rId50"/>
    <p:sldId id="289" r:id="rId51"/>
  </p:sldIdLst>
  <p:sldSz cx="18288000" cy="10287000"/>
  <p:notesSz cx="6858000" cy="9144000"/>
  <p:embeddedFontLst>
    <p:embeddedFont>
      <p:font typeface="Arial Bold" panose="020B0604020202020204" charset="0"/>
      <p:regular r:id="rId52"/>
    </p:embeddedFont>
    <p:embeddedFont>
      <p:font typeface="Calibri (MS) Bold" panose="020B0604020202020204" charset="0"/>
      <p:regular r:id="rId53"/>
    </p:embeddedFont>
    <p:embeddedFont>
      <p:font typeface="Calibri (MS) Bold Italics" panose="020B0604020202020204" charset="0"/>
      <p:regular r:id="rId54"/>
    </p:embeddedFont>
    <p:embeddedFont>
      <p:font typeface="Calibri (MS) Light" panose="020B0604020202020204" charset="0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4EE"/>
    <a:srgbClr val="F3F4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5C6713-EDA7-43C9-9F13-F4BC7585CF24}" v="19" dt="2025-08-16T16:39:58.2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6" d="100"/>
          <a:sy n="36" d="100"/>
        </p:scale>
        <p:origin x="416" y="4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dik Vollebæk" userId="139699e4-f06e-42ba-b476-831100bba9f8" providerId="ADAL" clId="{2C5C6713-EDA7-43C9-9F13-F4BC7585CF24}"/>
    <pc:docChg chg="undo custSel addSld delSld modSld sldOrd">
      <pc:chgData name="Bendik Vollebæk" userId="139699e4-f06e-42ba-b476-831100bba9f8" providerId="ADAL" clId="{2C5C6713-EDA7-43C9-9F13-F4BC7585CF24}" dt="2025-08-16T16:42:03.586" v="268" actId="1076"/>
      <pc:docMkLst>
        <pc:docMk/>
      </pc:docMkLst>
      <pc:sldChg chg="modSp mod">
        <pc:chgData name="Bendik Vollebæk" userId="139699e4-f06e-42ba-b476-831100bba9f8" providerId="ADAL" clId="{2C5C6713-EDA7-43C9-9F13-F4BC7585CF24}" dt="2025-08-16T15:45:18.001" v="0" actId="14100"/>
        <pc:sldMkLst>
          <pc:docMk/>
          <pc:sldMk cId="0" sldId="256"/>
        </pc:sldMkLst>
        <pc:spChg chg="mod">
          <ac:chgData name="Bendik Vollebæk" userId="139699e4-f06e-42ba-b476-831100bba9f8" providerId="ADAL" clId="{2C5C6713-EDA7-43C9-9F13-F4BC7585CF24}" dt="2025-08-16T15:45:18.001" v="0" actId="14100"/>
          <ac:spMkLst>
            <pc:docMk/>
            <pc:sldMk cId="0" sldId="256"/>
            <ac:spMk id="5" creationId="{00000000-0000-0000-0000-000000000000}"/>
          </ac:spMkLst>
        </pc:spChg>
      </pc:sldChg>
      <pc:sldChg chg="del">
        <pc:chgData name="Bendik Vollebæk" userId="139699e4-f06e-42ba-b476-831100bba9f8" providerId="ADAL" clId="{2C5C6713-EDA7-43C9-9F13-F4BC7585CF24}" dt="2025-08-16T15:48:28.737" v="10" actId="47"/>
        <pc:sldMkLst>
          <pc:docMk/>
          <pc:sldMk cId="0" sldId="258"/>
        </pc:sldMkLst>
      </pc:sldChg>
      <pc:sldChg chg="delSp modSp del mod">
        <pc:chgData name="Bendik Vollebæk" userId="139699e4-f06e-42ba-b476-831100bba9f8" providerId="ADAL" clId="{2C5C6713-EDA7-43C9-9F13-F4BC7585CF24}" dt="2025-08-16T16:03:40.571" v="101" actId="47"/>
        <pc:sldMkLst>
          <pc:docMk/>
          <pc:sldMk cId="0" sldId="269"/>
        </pc:sldMkLst>
        <pc:spChg chg="del mod">
          <ac:chgData name="Bendik Vollebæk" userId="139699e4-f06e-42ba-b476-831100bba9f8" providerId="ADAL" clId="{2C5C6713-EDA7-43C9-9F13-F4BC7585CF24}" dt="2025-08-16T15:49:13.737" v="13" actId="478"/>
          <ac:spMkLst>
            <pc:docMk/>
            <pc:sldMk cId="0" sldId="269"/>
            <ac:spMk id="12" creationId="{00000000-0000-0000-0000-000000000000}"/>
          </ac:spMkLst>
        </pc:spChg>
      </pc:sldChg>
      <pc:sldChg chg="del">
        <pc:chgData name="Bendik Vollebæk" userId="139699e4-f06e-42ba-b476-831100bba9f8" providerId="ADAL" clId="{2C5C6713-EDA7-43C9-9F13-F4BC7585CF24}" dt="2025-08-16T16:03:57.089" v="104" actId="47"/>
        <pc:sldMkLst>
          <pc:docMk/>
          <pc:sldMk cId="0" sldId="270"/>
        </pc:sldMkLst>
      </pc:sldChg>
      <pc:sldChg chg="ord">
        <pc:chgData name="Bendik Vollebæk" userId="139699e4-f06e-42ba-b476-831100bba9f8" providerId="ADAL" clId="{2C5C6713-EDA7-43C9-9F13-F4BC7585CF24}" dt="2025-08-16T16:04:08.056" v="106"/>
        <pc:sldMkLst>
          <pc:docMk/>
          <pc:sldMk cId="0" sldId="271"/>
        </pc:sldMkLst>
      </pc:sldChg>
      <pc:sldChg chg="ord">
        <pc:chgData name="Bendik Vollebæk" userId="139699e4-f06e-42ba-b476-831100bba9f8" providerId="ADAL" clId="{2C5C6713-EDA7-43C9-9F13-F4BC7585CF24}" dt="2025-08-16T16:21:54.113" v="194"/>
        <pc:sldMkLst>
          <pc:docMk/>
          <pc:sldMk cId="0" sldId="272"/>
        </pc:sldMkLst>
      </pc:sldChg>
      <pc:sldChg chg="addSp modSp del mod ord">
        <pc:chgData name="Bendik Vollebæk" userId="139699e4-f06e-42ba-b476-831100bba9f8" providerId="ADAL" clId="{2C5C6713-EDA7-43C9-9F13-F4BC7585CF24}" dt="2025-08-16T16:03:44.179" v="103" actId="47"/>
        <pc:sldMkLst>
          <pc:docMk/>
          <pc:sldMk cId="0" sldId="273"/>
        </pc:sldMkLst>
        <pc:spChg chg="mod">
          <ac:chgData name="Bendik Vollebæk" userId="139699e4-f06e-42ba-b476-831100bba9f8" providerId="ADAL" clId="{2C5C6713-EDA7-43C9-9F13-F4BC7585CF24}" dt="2025-08-16T15:53:49.653" v="30" actId="14100"/>
          <ac:spMkLst>
            <pc:docMk/>
            <pc:sldMk cId="0" sldId="273"/>
            <ac:spMk id="2" creationId="{00000000-0000-0000-0000-000000000000}"/>
          </ac:spMkLst>
        </pc:spChg>
        <pc:spChg chg="mod">
          <ac:chgData name="Bendik Vollebæk" userId="139699e4-f06e-42ba-b476-831100bba9f8" providerId="ADAL" clId="{2C5C6713-EDA7-43C9-9F13-F4BC7585CF24}" dt="2025-08-16T15:53:46.420" v="26" actId="14100"/>
          <ac:spMkLst>
            <pc:docMk/>
            <pc:sldMk cId="0" sldId="273"/>
            <ac:spMk id="4" creationId="{00000000-0000-0000-0000-000000000000}"/>
          </ac:spMkLst>
        </pc:spChg>
        <pc:spChg chg="add mod">
          <ac:chgData name="Bendik Vollebæk" userId="139699e4-f06e-42ba-b476-831100bba9f8" providerId="ADAL" clId="{2C5C6713-EDA7-43C9-9F13-F4BC7585CF24}" dt="2025-08-16T15:55:43.547" v="48" actId="115"/>
          <ac:spMkLst>
            <pc:docMk/>
            <pc:sldMk cId="0" sldId="273"/>
            <ac:spMk id="14" creationId="{58F4AC55-8FF0-E804-C6B9-C3BE83FBA685}"/>
          </ac:spMkLst>
        </pc:spChg>
      </pc:sldChg>
      <pc:sldChg chg="addSp delSp modSp mod">
        <pc:chgData name="Bendik Vollebæk" userId="139699e4-f06e-42ba-b476-831100bba9f8" providerId="ADAL" clId="{2C5C6713-EDA7-43C9-9F13-F4BC7585CF24}" dt="2025-08-16T16:34:45.031" v="200"/>
        <pc:sldMkLst>
          <pc:docMk/>
          <pc:sldMk cId="0" sldId="274"/>
        </pc:sldMkLst>
        <pc:spChg chg="del mod">
          <ac:chgData name="Bendik Vollebæk" userId="139699e4-f06e-42ba-b476-831100bba9f8" providerId="ADAL" clId="{2C5C6713-EDA7-43C9-9F13-F4BC7585CF24}" dt="2025-08-16T16:34:35.883" v="198" actId="478"/>
          <ac:spMkLst>
            <pc:docMk/>
            <pc:sldMk cId="0" sldId="274"/>
            <ac:spMk id="2" creationId="{00000000-0000-0000-0000-000000000000}"/>
          </ac:spMkLst>
        </pc:spChg>
        <pc:spChg chg="add">
          <ac:chgData name="Bendik Vollebæk" userId="139699e4-f06e-42ba-b476-831100bba9f8" providerId="ADAL" clId="{2C5C6713-EDA7-43C9-9F13-F4BC7585CF24}" dt="2025-08-16T16:34:37.499" v="199"/>
          <ac:spMkLst>
            <pc:docMk/>
            <pc:sldMk cId="0" sldId="274"/>
            <ac:spMk id="3" creationId="{662661E1-8161-E594-14EF-45FECDAFC14A}"/>
          </ac:spMkLst>
        </pc:spChg>
        <pc:picChg chg="add">
          <ac:chgData name="Bendik Vollebæk" userId="139699e4-f06e-42ba-b476-831100bba9f8" providerId="ADAL" clId="{2C5C6713-EDA7-43C9-9F13-F4BC7585CF24}" dt="2025-08-16T16:34:45.031" v="200"/>
          <ac:picMkLst>
            <pc:docMk/>
            <pc:sldMk cId="0" sldId="274"/>
            <ac:picMk id="4" creationId="{0D547B53-5039-5BB4-BB70-330FA5BF84E1}"/>
          </ac:picMkLst>
        </pc:picChg>
      </pc:sldChg>
      <pc:sldChg chg="del">
        <pc:chgData name="Bendik Vollebæk" userId="139699e4-f06e-42ba-b476-831100bba9f8" providerId="ADAL" clId="{2C5C6713-EDA7-43C9-9F13-F4BC7585CF24}" dt="2025-08-16T16:36:34.708" v="203" actId="47"/>
        <pc:sldMkLst>
          <pc:docMk/>
          <pc:sldMk cId="0" sldId="281"/>
        </pc:sldMkLst>
      </pc:sldChg>
      <pc:sldChg chg="del">
        <pc:chgData name="Bendik Vollebæk" userId="139699e4-f06e-42ba-b476-831100bba9f8" providerId="ADAL" clId="{2C5C6713-EDA7-43C9-9F13-F4BC7585CF24}" dt="2025-08-16T16:36:37.432" v="204" actId="47"/>
        <pc:sldMkLst>
          <pc:docMk/>
          <pc:sldMk cId="0" sldId="282"/>
        </pc:sldMkLst>
      </pc:sldChg>
      <pc:sldChg chg="del">
        <pc:chgData name="Bendik Vollebæk" userId="139699e4-f06e-42ba-b476-831100bba9f8" providerId="ADAL" clId="{2C5C6713-EDA7-43C9-9F13-F4BC7585CF24}" dt="2025-08-16T16:38:28.115" v="209" actId="47"/>
        <pc:sldMkLst>
          <pc:docMk/>
          <pc:sldMk cId="0" sldId="283"/>
        </pc:sldMkLst>
      </pc:sldChg>
      <pc:sldChg chg="del">
        <pc:chgData name="Bendik Vollebæk" userId="139699e4-f06e-42ba-b476-831100bba9f8" providerId="ADAL" clId="{2C5C6713-EDA7-43C9-9F13-F4BC7585CF24}" dt="2025-08-16T16:38:30.758" v="210" actId="47"/>
        <pc:sldMkLst>
          <pc:docMk/>
          <pc:sldMk cId="0" sldId="284"/>
        </pc:sldMkLst>
      </pc:sldChg>
      <pc:sldChg chg="modTransition">
        <pc:chgData name="Bendik Vollebæk" userId="139699e4-f06e-42ba-b476-831100bba9f8" providerId="ADAL" clId="{2C5C6713-EDA7-43C9-9F13-F4BC7585CF24}" dt="2025-08-16T16:39:58.276" v="223"/>
        <pc:sldMkLst>
          <pc:docMk/>
          <pc:sldMk cId="0" sldId="285"/>
        </pc:sldMkLst>
      </pc:sldChg>
      <pc:sldChg chg="delSp modSp add mod modTransition">
        <pc:chgData name="Bendik Vollebæk" userId="139699e4-f06e-42ba-b476-831100bba9f8" providerId="ADAL" clId="{2C5C6713-EDA7-43C9-9F13-F4BC7585CF24}" dt="2025-08-16T15:46:16.683" v="9"/>
        <pc:sldMkLst>
          <pc:docMk/>
          <pc:sldMk cId="3280180134" sldId="290"/>
        </pc:sldMkLst>
        <pc:spChg chg="mod">
          <ac:chgData name="Bendik Vollebæk" userId="139699e4-f06e-42ba-b476-831100bba9f8" providerId="ADAL" clId="{2C5C6713-EDA7-43C9-9F13-F4BC7585CF24}" dt="2025-08-16T15:46:11.132" v="8" actId="1076"/>
          <ac:spMkLst>
            <pc:docMk/>
            <pc:sldMk cId="3280180134" sldId="290"/>
            <ac:spMk id="2" creationId="{932C62B2-66CC-0C22-06EE-3B23627E4EAF}"/>
          </ac:spMkLst>
        </pc:spChg>
        <pc:spChg chg="del">
          <ac:chgData name="Bendik Vollebæk" userId="139699e4-f06e-42ba-b476-831100bba9f8" providerId="ADAL" clId="{2C5C6713-EDA7-43C9-9F13-F4BC7585CF24}" dt="2025-08-16T15:45:53.209" v="5" actId="478"/>
          <ac:spMkLst>
            <pc:docMk/>
            <pc:sldMk cId="3280180134" sldId="290"/>
            <ac:spMk id="3" creationId="{820F0B9E-517D-E45C-C388-C54BBF676935}"/>
          </ac:spMkLst>
        </pc:spChg>
      </pc:sldChg>
      <pc:sldChg chg="add del">
        <pc:chgData name="Bendik Vollebæk" userId="139699e4-f06e-42ba-b476-831100bba9f8" providerId="ADAL" clId="{2C5C6713-EDA7-43C9-9F13-F4BC7585CF24}" dt="2025-08-16T16:03:42.249" v="102" actId="47"/>
        <pc:sldMkLst>
          <pc:docMk/>
          <pc:sldMk cId="3038092902" sldId="291"/>
        </pc:sldMkLst>
      </pc:sldChg>
      <pc:sldChg chg="addSp delSp modSp add del mod ord modTransition">
        <pc:chgData name="Bendik Vollebæk" userId="139699e4-f06e-42ba-b476-831100bba9f8" providerId="ADAL" clId="{2C5C6713-EDA7-43C9-9F13-F4BC7585CF24}" dt="2025-08-16T16:20:39.836" v="182" actId="47"/>
        <pc:sldMkLst>
          <pc:docMk/>
          <pc:sldMk cId="2972435472" sldId="292"/>
        </pc:sldMkLst>
        <pc:spChg chg="del mod">
          <ac:chgData name="Bendik Vollebæk" userId="139699e4-f06e-42ba-b476-831100bba9f8" providerId="ADAL" clId="{2C5C6713-EDA7-43C9-9F13-F4BC7585CF24}" dt="2025-08-16T16:08:09.083" v="136" actId="478"/>
          <ac:spMkLst>
            <pc:docMk/>
            <pc:sldMk cId="2972435472" sldId="292"/>
            <ac:spMk id="11" creationId="{8B956CA1-7DCB-BED8-0271-D8D588B8AEE0}"/>
          </ac:spMkLst>
        </pc:spChg>
        <pc:spChg chg="del">
          <ac:chgData name="Bendik Vollebæk" userId="139699e4-f06e-42ba-b476-831100bba9f8" providerId="ADAL" clId="{2C5C6713-EDA7-43C9-9F13-F4BC7585CF24}" dt="2025-08-16T16:01:03.569" v="89" actId="478"/>
          <ac:spMkLst>
            <pc:docMk/>
            <pc:sldMk cId="2972435472" sldId="292"/>
            <ac:spMk id="12" creationId="{6326180D-99CE-7804-2436-DB6C186A0447}"/>
          </ac:spMkLst>
        </pc:spChg>
        <pc:spChg chg="del">
          <ac:chgData name="Bendik Vollebæk" userId="139699e4-f06e-42ba-b476-831100bba9f8" providerId="ADAL" clId="{2C5C6713-EDA7-43C9-9F13-F4BC7585CF24}" dt="2025-08-16T15:57:38.185" v="77" actId="478"/>
          <ac:spMkLst>
            <pc:docMk/>
            <pc:sldMk cId="2972435472" sldId="292"/>
            <ac:spMk id="13" creationId="{80D177D9-108C-B404-7055-12835A85986C}"/>
          </ac:spMkLst>
        </pc:spChg>
        <pc:spChg chg="mod">
          <ac:chgData name="Bendik Vollebæk" userId="139699e4-f06e-42ba-b476-831100bba9f8" providerId="ADAL" clId="{2C5C6713-EDA7-43C9-9F13-F4BC7585CF24}" dt="2025-08-16T16:14:56.158" v="166" actId="20577"/>
          <ac:spMkLst>
            <pc:docMk/>
            <pc:sldMk cId="2972435472" sldId="292"/>
            <ac:spMk id="14" creationId="{2E9E395B-91E1-45EB-23DC-78BFF4DC6F6B}"/>
          </ac:spMkLst>
        </pc:spChg>
        <pc:spChg chg="add del mod">
          <ac:chgData name="Bendik Vollebæk" userId="139699e4-f06e-42ba-b476-831100bba9f8" providerId="ADAL" clId="{2C5C6713-EDA7-43C9-9F13-F4BC7585CF24}" dt="2025-08-16T16:01:36.942" v="92" actId="478"/>
          <ac:spMkLst>
            <pc:docMk/>
            <pc:sldMk cId="2972435472" sldId="292"/>
            <ac:spMk id="15" creationId="{A0A514C1-2289-D2FC-D82A-E7AAF91AFD2A}"/>
          </ac:spMkLst>
        </pc:spChg>
        <pc:spChg chg="add mod">
          <ac:chgData name="Bendik Vollebæk" userId="139699e4-f06e-42ba-b476-831100bba9f8" providerId="ADAL" clId="{2C5C6713-EDA7-43C9-9F13-F4BC7585CF24}" dt="2025-08-16T16:05:58.404" v="121" actId="208"/>
          <ac:spMkLst>
            <pc:docMk/>
            <pc:sldMk cId="2972435472" sldId="292"/>
            <ac:spMk id="16" creationId="{31695AAC-C38C-4184-A7B4-884BBE6E34D7}"/>
          </ac:spMkLst>
        </pc:spChg>
        <pc:spChg chg="add del mod">
          <ac:chgData name="Bendik Vollebæk" userId="139699e4-f06e-42ba-b476-831100bba9f8" providerId="ADAL" clId="{2C5C6713-EDA7-43C9-9F13-F4BC7585CF24}" dt="2025-08-16T16:07:25.309" v="128" actId="478"/>
          <ac:spMkLst>
            <pc:docMk/>
            <pc:sldMk cId="2972435472" sldId="292"/>
            <ac:spMk id="17" creationId="{44035083-80F0-D25A-87A0-361C61498E5B}"/>
          </ac:spMkLst>
        </pc:spChg>
        <pc:spChg chg="add del mod">
          <ac:chgData name="Bendik Vollebæk" userId="139699e4-f06e-42ba-b476-831100bba9f8" providerId="ADAL" clId="{2C5C6713-EDA7-43C9-9F13-F4BC7585CF24}" dt="2025-08-16T16:10:24.581" v="140" actId="478"/>
          <ac:spMkLst>
            <pc:docMk/>
            <pc:sldMk cId="2972435472" sldId="292"/>
            <ac:spMk id="18" creationId="{95C27AA7-7D8D-2C0E-EBA9-8F0D1950A19F}"/>
          </ac:spMkLst>
        </pc:spChg>
        <pc:spChg chg="add mod">
          <ac:chgData name="Bendik Vollebæk" userId="139699e4-f06e-42ba-b476-831100bba9f8" providerId="ADAL" clId="{2C5C6713-EDA7-43C9-9F13-F4BC7585CF24}" dt="2025-08-16T16:14:20.418" v="151" actId="208"/>
          <ac:spMkLst>
            <pc:docMk/>
            <pc:sldMk cId="2972435472" sldId="292"/>
            <ac:spMk id="19" creationId="{AB1E0FAC-8D1A-2E7E-1877-403A30AD5A80}"/>
          </ac:spMkLst>
        </pc:spChg>
        <pc:spChg chg="add del mod">
          <ac:chgData name="Bendik Vollebæk" userId="139699e4-f06e-42ba-b476-831100bba9f8" providerId="ADAL" clId="{2C5C6713-EDA7-43C9-9F13-F4BC7585CF24}" dt="2025-08-16T16:16:13.199" v="174" actId="478"/>
          <ac:spMkLst>
            <pc:docMk/>
            <pc:sldMk cId="2972435472" sldId="292"/>
            <ac:spMk id="20" creationId="{5B8B827E-E4DF-8735-0B23-51C87A529AF6}"/>
          </ac:spMkLst>
        </pc:spChg>
        <pc:spChg chg="add del mod">
          <ac:chgData name="Bendik Vollebæk" userId="139699e4-f06e-42ba-b476-831100bba9f8" providerId="ADAL" clId="{2C5C6713-EDA7-43C9-9F13-F4BC7585CF24}" dt="2025-08-16T16:20:18.479" v="180" actId="478"/>
          <ac:spMkLst>
            <pc:docMk/>
            <pc:sldMk cId="2972435472" sldId="292"/>
            <ac:spMk id="21" creationId="{E1D38240-956F-24A8-AE5D-8674F1A3C287}"/>
          </ac:spMkLst>
        </pc:spChg>
      </pc:sldChg>
      <pc:sldChg chg="addSp delSp modSp add mod modTransition">
        <pc:chgData name="Bendik Vollebæk" userId="139699e4-f06e-42ba-b476-831100bba9f8" providerId="ADAL" clId="{2C5C6713-EDA7-43C9-9F13-F4BC7585CF24}" dt="2025-08-16T16:16:43.923" v="178" actId="478"/>
        <pc:sldMkLst>
          <pc:docMk/>
          <pc:sldMk cId="478662754" sldId="293"/>
        </pc:sldMkLst>
        <pc:spChg chg="del">
          <ac:chgData name="Bendik Vollebæk" userId="139699e4-f06e-42ba-b476-831100bba9f8" providerId="ADAL" clId="{2C5C6713-EDA7-43C9-9F13-F4BC7585CF24}" dt="2025-08-16T16:16:43.923" v="178" actId="478"/>
          <ac:spMkLst>
            <pc:docMk/>
            <pc:sldMk cId="478662754" sldId="293"/>
            <ac:spMk id="13" creationId="{D554F465-D711-52AB-9260-A0392F8ACF6D}"/>
          </ac:spMkLst>
        </pc:spChg>
        <pc:spChg chg="add mod">
          <ac:chgData name="Bendik Vollebæk" userId="139699e4-f06e-42ba-b476-831100bba9f8" providerId="ADAL" clId="{2C5C6713-EDA7-43C9-9F13-F4BC7585CF24}" dt="2025-08-16T15:58:26.515" v="81" actId="1582"/>
          <ac:spMkLst>
            <pc:docMk/>
            <pc:sldMk cId="478662754" sldId="293"/>
            <ac:spMk id="15" creationId="{B90EF11E-32E5-03DB-61FF-77642303746A}"/>
          </ac:spMkLst>
        </pc:spChg>
      </pc:sldChg>
      <pc:sldChg chg="modSp add mod modTransition">
        <pc:chgData name="Bendik Vollebæk" userId="139699e4-f06e-42ba-b476-831100bba9f8" providerId="ADAL" clId="{2C5C6713-EDA7-43C9-9F13-F4BC7585CF24}" dt="2025-08-16T16:01:49.813" v="93"/>
        <pc:sldMkLst>
          <pc:docMk/>
          <pc:sldMk cId="2236667162" sldId="294"/>
        </pc:sldMkLst>
        <pc:spChg chg="mod">
          <ac:chgData name="Bendik Vollebæk" userId="139699e4-f06e-42ba-b476-831100bba9f8" providerId="ADAL" clId="{2C5C6713-EDA7-43C9-9F13-F4BC7585CF24}" dt="2025-08-16T16:01:26.501" v="90" actId="1076"/>
          <ac:spMkLst>
            <pc:docMk/>
            <pc:sldMk cId="2236667162" sldId="294"/>
            <ac:spMk id="12" creationId="{81649405-C1B8-DAF7-9575-91167DB22A07}"/>
          </ac:spMkLst>
        </pc:spChg>
      </pc:sldChg>
      <pc:sldChg chg="add modTransition">
        <pc:chgData name="Bendik Vollebæk" userId="139699e4-f06e-42ba-b476-831100bba9f8" providerId="ADAL" clId="{2C5C6713-EDA7-43C9-9F13-F4BC7585CF24}" dt="2025-08-16T16:01:49.813" v="93"/>
        <pc:sldMkLst>
          <pc:docMk/>
          <pc:sldMk cId="2558774054" sldId="295"/>
        </pc:sldMkLst>
      </pc:sldChg>
      <pc:sldChg chg="add">
        <pc:chgData name="Bendik Vollebæk" userId="139699e4-f06e-42ba-b476-831100bba9f8" providerId="ADAL" clId="{2C5C6713-EDA7-43C9-9F13-F4BC7585CF24}" dt="2025-08-16T16:02:56.029" v="98" actId="2890"/>
        <pc:sldMkLst>
          <pc:docMk/>
          <pc:sldMk cId="1565273973" sldId="296"/>
        </pc:sldMkLst>
      </pc:sldChg>
      <pc:sldChg chg="add modTransition">
        <pc:chgData name="Bendik Vollebæk" userId="139699e4-f06e-42ba-b476-831100bba9f8" providerId="ADAL" clId="{2C5C6713-EDA7-43C9-9F13-F4BC7585CF24}" dt="2025-08-16T16:06:34.067" v="126"/>
        <pc:sldMkLst>
          <pc:docMk/>
          <pc:sldMk cId="1500879043" sldId="297"/>
        </pc:sldMkLst>
      </pc:sldChg>
      <pc:sldChg chg="addSp delSp modSp add mod modTransition">
        <pc:chgData name="Bendik Vollebæk" userId="139699e4-f06e-42ba-b476-831100bba9f8" providerId="ADAL" clId="{2C5C6713-EDA7-43C9-9F13-F4BC7585CF24}" dt="2025-08-16T16:16:34.624" v="176" actId="478"/>
        <pc:sldMkLst>
          <pc:docMk/>
          <pc:sldMk cId="2656602011" sldId="298"/>
        </pc:sldMkLst>
        <pc:spChg chg="add del mod">
          <ac:chgData name="Bendik Vollebæk" userId="139699e4-f06e-42ba-b476-831100bba9f8" providerId="ADAL" clId="{2C5C6713-EDA7-43C9-9F13-F4BC7585CF24}" dt="2025-08-16T16:16:34.624" v="176" actId="478"/>
          <ac:spMkLst>
            <pc:docMk/>
            <pc:sldMk cId="2656602011" sldId="298"/>
            <ac:spMk id="12" creationId="{19906A48-DF5D-5DDC-93C5-0606B18750F2}"/>
          </ac:spMkLst>
        </pc:spChg>
      </pc:sldChg>
      <pc:sldChg chg="add modTransition">
        <pc:chgData name="Bendik Vollebæk" userId="139699e4-f06e-42ba-b476-831100bba9f8" providerId="ADAL" clId="{2C5C6713-EDA7-43C9-9F13-F4BC7585CF24}" dt="2025-08-16T16:11:01.954" v="141"/>
        <pc:sldMkLst>
          <pc:docMk/>
          <pc:sldMk cId="2612487838" sldId="299"/>
        </pc:sldMkLst>
      </pc:sldChg>
      <pc:sldChg chg="add">
        <pc:chgData name="Bendik Vollebæk" userId="139699e4-f06e-42ba-b476-831100bba9f8" providerId="ADAL" clId="{2C5C6713-EDA7-43C9-9F13-F4BC7585CF24}" dt="2025-08-16T16:10:13.050" v="137" actId="2890"/>
        <pc:sldMkLst>
          <pc:docMk/>
          <pc:sldMk cId="2839298159" sldId="300"/>
        </pc:sldMkLst>
      </pc:sldChg>
      <pc:sldChg chg="add modTransition">
        <pc:chgData name="Bendik Vollebæk" userId="139699e4-f06e-42ba-b476-831100bba9f8" providerId="ADAL" clId="{2C5C6713-EDA7-43C9-9F13-F4BC7585CF24}" dt="2025-08-16T16:15:09.931" v="168"/>
        <pc:sldMkLst>
          <pc:docMk/>
          <pc:sldMk cId="1513595082" sldId="301"/>
        </pc:sldMkLst>
      </pc:sldChg>
      <pc:sldChg chg="add">
        <pc:chgData name="Bendik Vollebæk" userId="139699e4-f06e-42ba-b476-831100bba9f8" providerId="ADAL" clId="{2C5C6713-EDA7-43C9-9F13-F4BC7585CF24}" dt="2025-08-16T16:16:07.352" v="173" actId="2890"/>
        <pc:sldMkLst>
          <pc:docMk/>
          <pc:sldMk cId="1860943760" sldId="302"/>
        </pc:sldMkLst>
      </pc:sldChg>
      <pc:sldChg chg="add">
        <pc:chgData name="Bendik Vollebæk" userId="139699e4-f06e-42ba-b476-831100bba9f8" providerId="ADAL" clId="{2C5C6713-EDA7-43C9-9F13-F4BC7585CF24}" dt="2025-08-16T16:16:20.109" v="175" actId="2890"/>
        <pc:sldMkLst>
          <pc:docMk/>
          <pc:sldMk cId="878381898" sldId="303"/>
        </pc:sldMkLst>
      </pc:sldChg>
      <pc:sldChg chg="add">
        <pc:chgData name="Bendik Vollebæk" userId="139699e4-f06e-42ba-b476-831100bba9f8" providerId="ADAL" clId="{2C5C6713-EDA7-43C9-9F13-F4BC7585CF24}" dt="2025-08-16T16:16:40.267" v="177" actId="2890"/>
        <pc:sldMkLst>
          <pc:docMk/>
          <pc:sldMk cId="2445197018" sldId="304"/>
        </pc:sldMkLst>
      </pc:sldChg>
      <pc:sldChg chg="add">
        <pc:chgData name="Bendik Vollebæk" userId="139699e4-f06e-42ba-b476-831100bba9f8" providerId="ADAL" clId="{2C5C6713-EDA7-43C9-9F13-F4BC7585CF24}" dt="2025-08-16T16:20:11.239" v="179" actId="2890"/>
        <pc:sldMkLst>
          <pc:docMk/>
          <pc:sldMk cId="2548807607" sldId="305"/>
        </pc:sldMkLst>
      </pc:sldChg>
      <pc:sldChg chg="addSp delSp modSp add mod modTransition">
        <pc:chgData name="Bendik Vollebæk" userId="139699e4-f06e-42ba-b476-831100bba9f8" providerId="ADAL" clId="{2C5C6713-EDA7-43C9-9F13-F4BC7585CF24}" dt="2025-08-16T16:22:18.217" v="195"/>
        <pc:sldMkLst>
          <pc:docMk/>
          <pc:sldMk cId="3603962205" sldId="306"/>
        </pc:sldMkLst>
        <pc:spChg chg="del mod">
          <ac:chgData name="Bendik Vollebæk" userId="139699e4-f06e-42ba-b476-831100bba9f8" providerId="ADAL" clId="{2C5C6713-EDA7-43C9-9F13-F4BC7585CF24}" dt="2025-08-16T16:21:17.501" v="189" actId="478"/>
          <ac:spMkLst>
            <pc:docMk/>
            <pc:sldMk cId="3603962205" sldId="306"/>
            <ac:spMk id="10" creationId="{0EB0A1EC-D579-8777-C2FC-39CD9BB3E9E2}"/>
          </ac:spMkLst>
        </pc:spChg>
        <pc:spChg chg="add del mod">
          <ac:chgData name="Bendik Vollebæk" userId="139699e4-f06e-42ba-b476-831100bba9f8" providerId="ADAL" clId="{2C5C6713-EDA7-43C9-9F13-F4BC7585CF24}" dt="2025-08-16T16:21:41.762" v="191" actId="478"/>
          <ac:spMkLst>
            <pc:docMk/>
            <pc:sldMk cId="3603962205" sldId="306"/>
            <ac:spMk id="11" creationId="{667C7AB7-E74B-75EB-3DB0-FA56DBBA26FB}"/>
          </ac:spMkLst>
        </pc:spChg>
      </pc:sldChg>
      <pc:sldChg chg="add">
        <pc:chgData name="Bendik Vollebæk" userId="139699e4-f06e-42ba-b476-831100bba9f8" providerId="ADAL" clId="{2C5C6713-EDA7-43C9-9F13-F4BC7585CF24}" dt="2025-08-16T16:21:14.076" v="188" actId="2890"/>
        <pc:sldMkLst>
          <pc:docMk/>
          <pc:sldMk cId="1434472595" sldId="307"/>
        </pc:sldMkLst>
      </pc:sldChg>
      <pc:sldChg chg="add modTransition">
        <pc:chgData name="Bendik Vollebæk" userId="139699e4-f06e-42ba-b476-831100bba9f8" providerId="ADAL" clId="{2C5C6713-EDA7-43C9-9F13-F4BC7585CF24}" dt="2025-08-16T16:23:14.886" v="196"/>
        <pc:sldMkLst>
          <pc:docMk/>
          <pc:sldMk cId="3154241144" sldId="308"/>
        </pc:sldMkLst>
      </pc:sldChg>
      <pc:sldChg chg="add">
        <pc:chgData name="Bendik Vollebæk" userId="139699e4-f06e-42ba-b476-831100bba9f8" providerId="ADAL" clId="{2C5C6713-EDA7-43C9-9F13-F4BC7585CF24}" dt="2025-08-16T16:21:47.811" v="192" actId="2890"/>
        <pc:sldMkLst>
          <pc:docMk/>
          <pc:sldMk cId="1874349379" sldId="309"/>
        </pc:sldMkLst>
      </pc:sldChg>
      <pc:sldChg chg="new setBg">
        <pc:chgData name="Bendik Vollebæk" userId="139699e4-f06e-42ba-b476-831100bba9f8" providerId="ADAL" clId="{2C5C6713-EDA7-43C9-9F13-F4BC7585CF24}" dt="2025-08-16T16:35:19.392" v="202"/>
        <pc:sldMkLst>
          <pc:docMk/>
          <pc:sldMk cId="1205683217" sldId="310"/>
        </pc:sldMkLst>
      </pc:sldChg>
      <pc:sldChg chg="delSp add mod ord">
        <pc:chgData name="Bendik Vollebæk" userId="139699e4-f06e-42ba-b476-831100bba9f8" providerId="ADAL" clId="{2C5C6713-EDA7-43C9-9F13-F4BC7585CF24}" dt="2025-08-16T16:37:05.664" v="208" actId="478"/>
        <pc:sldMkLst>
          <pc:docMk/>
          <pc:sldMk cId="2483980795" sldId="311"/>
        </pc:sldMkLst>
        <pc:spChg chg="del">
          <ac:chgData name="Bendik Vollebæk" userId="139699e4-f06e-42ba-b476-831100bba9f8" providerId="ADAL" clId="{2C5C6713-EDA7-43C9-9F13-F4BC7585CF24}" dt="2025-08-16T16:37:05.664" v="208" actId="478"/>
          <ac:spMkLst>
            <pc:docMk/>
            <pc:sldMk cId="2483980795" sldId="311"/>
            <ac:spMk id="3" creationId="{9B22633D-5995-724E-0D71-EB088FFBFE03}"/>
          </ac:spMkLst>
        </pc:spChg>
      </pc:sldChg>
      <pc:sldChg chg="add ord replId">
        <pc:chgData name="Bendik Vollebæk" userId="139699e4-f06e-42ba-b476-831100bba9f8" providerId="ADAL" clId="{2C5C6713-EDA7-43C9-9F13-F4BC7585CF24}" dt="2025-08-16T16:36:57.772" v="207"/>
        <pc:sldMkLst>
          <pc:docMk/>
          <pc:sldMk cId="275149464" sldId="312"/>
        </pc:sldMkLst>
      </pc:sldChg>
      <pc:sldChg chg="modSp add mod">
        <pc:chgData name="Bendik Vollebæk" userId="139699e4-f06e-42ba-b476-831100bba9f8" providerId="ADAL" clId="{2C5C6713-EDA7-43C9-9F13-F4BC7585CF24}" dt="2025-08-16T16:38:57.601" v="216" actId="1076"/>
        <pc:sldMkLst>
          <pc:docMk/>
          <pc:sldMk cId="880159146" sldId="313"/>
        </pc:sldMkLst>
        <pc:spChg chg="mod">
          <ac:chgData name="Bendik Vollebæk" userId="139699e4-f06e-42ba-b476-831100bba9f8" providerId="ADAL" clId="{2C5C6713-EDA7-43C9-9F13-F4BC7585CF24}" dt="2025-08-16T16:38:57.601" v="216" actId="1076"/>
          <ac:spMkLst>
            <pc:docMk/>
            <pc:sldMk cId="880159146" sldId="313"/>
            <ac:spMk id="2" creationId="{9FCC2DD3-EDC5-A99B-8265-BE3536E1B6EC}"/>
          </ac:spMkLst>
        </pc:spChg>
      </pc:sldChg>
      <pc:sldChg chg="modSp add mod">
        <pc:chgData name="Bendik Vollebæk" userId="139699e4-f06e-42ba-b476-831100bba9f8" providerId="ADAL" clId="{2C5C6713-EDA7-43C9-9F13-F4BC7585CF24}" dt="2025-08-16T16:39:11.727" v="218" actId="1076"/>
        <pc:sldMkLst>
          <pc:docMk/>
          <pc:sldMk cId="2231078203" sldId="314"/>
        </pc:sldMkLst>
        <pc:spChg chg="mod">
          <ac:chgData name="Bendik Vollebæk" userId="139699e4-f06e-42ba-b476-831100bba9f8" providerId="ADAL" clId="{2C5C6713-EDA7-43C9-9F13-F4BC7585CF24}" dt="2025-08-16T16:39:11.727" v="218" actId="1076"/>
          <ac:spMkLst>
            <pc:docMk/>
            <pc:sldMk cId="2231078203" sldId="314"/>
            <ac:spMk id="2" creationId="{BE2D98B6-2EE1-53CE-A6C3-7D04A320CE2E}"/>
          </ac:spMkLst>
        </pc:spChg>
      </pc:sldChg>
      <pc:sldChg chg="modSp add mod">
        <pc:chgData name="Bendik Vollebæk" userId="139699e4-f06e-42ba-b476-831100bba9f8" providerId="ADAL" clId="{2C5C6713-EDA7-43C9-9F13-F4BC7585CF24}" dt="2025-08-16T16:42:03.586" v="268" actId="1076"/>
        <pc:sldMkLst>
          <pc:docMk/>
          <pc:sldMk cId="2182425891" sldId="315"/>
        </pc:sldMkLst>
        <pc:spChg chg="mod">
          <ac:chgData name="Bendik Vollebæk" userId="139699e4-f06e-42ba-b476-831100bba9f8" providerId="ADAL" clId="{2C5C6713-EDA7-43C9-9F13-F4BC7585CF24}" dt="2025-08-16T16:42:03.586" v="268" actId="1076"/>
          <ac:spMkLst>
            <pc:docMk/>
            <pc:sldMk cId="2182425891" sldId="315"/>
            <ac:spMk id="2" creationId="{AC9D0956-39AF-6B64-1C61-38EF56B86D2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0o_R-s-VN3I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ZsqcARqLP7Y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7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57944" y="8646623"/>
            <a:ext cx="5469382" cy="838145"/>
          </a:xfrm>
          <a:custGeom>
            <a:avLst/>
            <a:gdLst/>
            <a:ahLst/>
            <a:cxnLst/>
            <a:rect l="l" t="t" r="r" b="b"/>
            <a:pathLst>
              <a:path w="5469382" h="838145">
                <a:moveTo>
                  <a:pt x="0" y="0"/>
                </a:moveTo>
                <a:lnTo>
                  <a:pt x="5469383" y="0"/>
                </a:lnTo>
                <a:lnTo>
                  <a:pt x="5469383" y="838145"/>
                </a:lnTo>
                <a:lnTo>
                  <a:pt x="0" y="8381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1768203" y="4036305"/>
            <a:ext cx="14751595" cy="3456088"/>
          </a:xfrm>
          <a:custGeom>
            <a:avLst/>
            <a:gdLst/>
            <a:ahLst/>
            <a:cxnLst/>
            <a:rect l="l" t="t" r="r" b="b"/>
            <a:pathLst>
              <a:path w="14751595" h="3456088">
                <a:moveTo>
                  <a:pt x="0" y="0"/>
                </a:moveTo>
                <a:lnTo>
                  <a:pt x="14751594" y="0"/>
                </a:lnTo>
                <a:lnTo>
                  <a:pt x="14751594" y="3456088"/>
                </a:lnTo>
                <a:lnTo>
                  <a:pt x="0" y="34560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4" name="TextBox 4"/>
          <p:cNvSpPr txBox="1"/>
          <p:nvPr/>
        </p:nvSpPr>
        <p:spPr>
          <a:xfrm>
            <a:off x="1538598" y="8548093"/>
            <a:ext cx="6518529" cy="99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Konfirmantbibelen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918925" y="1261298"/>
            <a:ext cx="10178075" cy="18901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5718"/>
              </a:lnSpc>
            </a:pPr>
            <a:r>
              <a:rPr lang="en-US" sz="11227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SVAK OG STERK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33192" y="2228028"/>
            <a:ext cx="3891985" cy="5830944"/>
          </a:xfrm>
          <a:custGeom>
            <a:avLst/>
            <a:gdLst/>
            <a:ahLst/>
            <a:cxnLst/>
            <a:rect l="l" t="t" r="r" b="b"/>
            <a:pathLst>
              <a:path w="3891985" h="5830944">
                <a:moveTo>
                  <a:pt x="0" y="0"/>
                </a:moveTo>
                <a:lnTo>
                  <a:pt x="3891984" y="0"/>
                </a:lnTo>
                <a:lnTo>
                  <a:pt x="3891984" y="5830944"/>
                </a:lnTo>
                <a:lnTo>
                  <a:pt x="0" y="58309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0" t="-2491" r="-76554" b="-1754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7170672" y="2228028"/>
            <a:ext cx="3946655" cy="5807513"/>
          </a:xfrm>
          <a:custGeom>
            <a:avLst/>
            <a:gdLst/>
            <a:ahLst/>
            <a:cxnLst/>
            <a:rect l="l" t="t" r="r" b="b"/>
            <a:pathLst>
              <a:path w="3946655" h="5807513">
                <a:moveTo>
                  <a:pt x="0" y="0"/>
                </a:moveTo>
                <a:lnTo>
                  <a:pt x="3946656" y="0"/>
                </a:lnTo>
                <a:lnTo>
                  <a:pt x="3946656" y="5807513"/>
                </a:lnTo>
                <a:lnTo>
                  <a:pt x="0" y="58075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92" t="-3793" r="-67415" b="-2152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4" name="Freeform 4"/>
          <p:cNvSpPr/>
          <p:nvPr/>
        </p:nvSpPr>
        <p:spPr>
          <a:xfrm>
            <a:off x="12997049" y="2228028"/>
            <a:ext cx="3975827" cy="5919382"/>
          </a:xfrm>
          <a:custGeom>
            <a:avLst/>
            <a:gdLst/>
            <a:ahLst/>
            <a:cxnLst/>
            <a:rect l="l" t="t" r="r" b="b"/>
            <a:pathLst>
              <a:path w="3975827" h="5919382">
                <a:moveTo>
                  <a:pt x="0" y="0"/>
                </a:moveTo>
                <a:lnTo>
                  <a:pt x="3975827" y="0"/>
                </a:lnTo>
                <a:lnTo>
                  <a:pt x="3975827" y="5919382"/>
                </a:lnTo>
                <a:lnTo>
                  <a:pt x="0" y="5919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534" r="-73290"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028700" y="5124450"/>
            <a:ext cx="20345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-752475" y="-353758"/>
            <a:ext cx="952500" cy="54864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18087975" y="5105400"/>
            <a:ext cx="952500" cy="54864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TextBox 5"/>
          <p:cNvSpPr txBox="1"/>
          <p:nvPr/>
        </p:nvSpPr>
        <p:spPr>
          <a:xfrm>
            <a:off x="2917279" y="1233792"/>
            <a:ext cx="12453441" cy="2617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720"/>
              </a:lnSpc>
              <a:spcBef>
                <a:spcPct val="0"/>
              </a:spcBef>
            </a:pPr>
            <a:r>
              <a:rPr lang="en-US" sz="14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FRIHET ⟶ </a:t>
            </a:r>
            <a:r>
              <a:rPr lang="en-US" sz="144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KRAV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767273" y="6010275"/>
            <a:ext cx="12753454" cy="2617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720"/>
              </a:lnSpc>
              <a:spcBef>
                <a:spcPct val="0"/>
              </a:spcBef>
            </a:pPr>
            <a:r>
              <a:rPr lang="en-US" sz="14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IDEAL⟶ </a:t>
            </a:r>
            <a:r>
              <a:rPr lang="en-US" sz="144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REGLER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04510" y="1240342"/>
            <a:ext cx="8078981" cy="7806315"/>
          </a:xfrm>
          <a:custGeom>
            <a:avLst/>
            <a:gdLst/>
            <a:ahLst/>
            <a:cxnLst/>
            <a:rect l="l" t="t" r="r" b="b"/>
            <a:pathLst>
              <a:path w="8078981" h="7806315">
                <a:moveTo>
                  <a:pt x="0" y="0"/>
                </a:moveTo>
                <a:lnTo>
                  <a:pt x="8078980" y="0"/>
                </a:lnTo>
                <a:lnTo>
                  <a:pt x="8078980" y="7806316"/>
                </a:lnTo>
                <a:lnTo>
                  <a:pt x="0" y="78063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7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63621" y="1028700"/>
            <a:ext cx="6908782" cy="8392162"/>
          </a:xfrm>
          <a:custGeom>
            <a:avLst/>
            <a:gdLst/>
            <a:ahLst/>
            <a:cxnLst/>
            <a:rect l="l" t="t" r="r" b="b"/>
            <a:pathLst>
              <a:path w="6908782" h="8392162">
                <a:moveTo>
                  <a:pt x="0" y="0"/>
                </a:moveTo>
                <a:lnTo>
                  <a:pt x="6908782" y="0"/>
                </a:lnTo>
                <a:lnTo>
                  <a:pt x="6908782" y="8392162"/>
                </a:lnTo>
                <a:lnTo>
                  <a:pt x="0" y="83921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TextBox 3"/>
          <p:cNvSpPr txBox="1"/>
          <p:nvPr/>
        </p:nvSpPr>
        <p:spPr>
          <a:xfrm>
            <a:off x="8962060" y="894663"/>
            <a:ext cx="8874982" cy="822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0"/>
              </a:lnSpc>
            </a:pPr>
            <a:r>
              <a:rPr lang="en-US" sz="15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Lukas</a:t>
            </a:r>
          </a:p>
          <a:p>
            <a:pPr algn="l">
              <a:lnSpc>
                <a:spcPts val="21000"/>
              </a:lnSpc>
            </a:pPr>
            <a:r>
              <a:rPr lang="en-US" sz="15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kap. 15</a:t>
            </a:r>
          </a:p>
          <a:p>
            <a:pPr algn="l">
              <a:lnSpc>
                <a:spcPts val="21000"/>
              </a:lnSpc>
            </a:pPr>
            <a:r>
              <a:rPr lang="en-US" sz="15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vers 11-32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01E284-7565-8253-2657-4B62F0616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4FB8431-F7B8-CBC8-3C3D-CB132FC65DC8}"/>
              </a:ext>
            </a:extLst>
          </p:cNvPr>
          <p:cNvSpPr/>
          <p:nvPr/>
        </p:nvSpPr>
        <p:spPr>
          <a:xfrm>
            <a:off x="4966538" y="1028700"/>
            <a:ext cx="8354924" cy="8229600"/>
          </a:xfrm>
          <a:custGeom>
            <a:avLst/>
            <a:gdLst/>
            <a:ahLst/>
            <a:cxnLst/>
            <a:rect l="l" t="t" r="r" b="b"/>
            <a:pathLst>
              <a:path w="8354924" h="8229600">
                <a:moveTo>
                  <a:pt x="0" y="0"/>
                </a:moveTo>
                <a:lnTo>
                  <a:pt x="8354924" y="0"/>
                </a:lnTo>
                <a:lnTo>
                  <a:pt x="83549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555E93A-4BDA-F3F7-F4D2-B1A21DAFB6BB}"/>
              </a:ext>
            </a:extLst>
          </p:cNvPr>
          <p:cNvGrpSpPr/>
          <p:nvPr/>
        </p:nvGrpSpPr>
        <p:grpSpPr>
          <a:xfrm>
            <a:off x="9922159" y="4962674"/>
            <a:ext cx="3673072" cy="3560412"/>
            <a:chOff x="0" y="-47625"/>
            <a:chExt cx="967394" cy="93772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A216532-97AB-AA83-9A53-AD67B918494F}"/>
                </a:ext>
              </a:extLst>
            </p:cNvPr>
            <p:cNvSpPr/>
            <p:nvPr/>
          </p:nvSpPr>
          <p:spPr>
            <a:xfrm>
              <a:off x="0" y="0"/>
              <a:ext cx="967394" cy="890097"/>
            </a:xfrm>
            <a:custGeom>
              <a:avLst/>
              <a:gdLst/>
              <a:ahLst/>
              <a:cxnLst/>
              <a:rect l="l" t="t" r="r" b="b"/>
              <a:pathLst>
                <a:path w="967394" h="890097">
                  <a:moveTo>
                    <a:pt x="0" y="0"/>
                  </a:moveTo>
                  <a:lnTo>
                    <a:pt x="967394" y="0"/>
                  </a:lnTo>
                  <a:lnTo>
                    <a:pt x="967394" y="890097"/>
                  </a:lnTo>
                  <a:lnTo>
                    <a:pt x="0" y="890097"/>
                  </a:lnTo>
                  <a:close/>
                </a:path>
              </a:pathLst>
            </a:custGeom>
            <a:solidFill>
              <a:srgbClr val="F5F4EE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92A7D49-1E9A-103F-5914-D7CD2E6E1009}"/>
                </a:ext>
              </a:extLst>
            </p:cNvPr>
            <p:cNvSpPr txBox="1"/>
            <p:nvPr/>
          </p:nvSpPr>
          <p:spPr>
            <a:xfrm>
              <a:off x="0" y="-47625"/>
              <a:ext cx="967394" cy="937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A26EFF7A-1BCC-462C-61E5-13A0C348775B}"/>
              </a:ext>
            </a:extLst>
          </p:cNvPr>
          <p:cNvGrpSpPr/>
          <p:nvPr/>
        </p:nvGrpSpPr>
        <p:grpSpPr>
          <a:xfrm>
            <a:off x="6091091" y="7445934"/>
            <a:ext cx="3272864" cy="2152280"/>
            <a:chOff x="0" y="0"/>
            <a:chExt cx="861989" cy="56685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C5CF796-0E77-9392-DA39-1C69FB86E8F7}"/>
                </a:ext>
              </a:extLst>
            </p:cNvPr>
            <p:cNvSpPr/>
            <p:nvPr/>
          </p:nvSpPr>
          <p:spPr>
            <a:xfrm>
              <a:off x="0" y="0"/>
              <a:ext cx="861989" cy="566856"/>
            </a:xfrm>
            <a:custGeom>
              <a:avLst/>
              <a:gdLst/>
              <a:ahLst/>
              <a:cxnLst/>
              <a:rect l="l" t="t" r="r" b="b"/>
              <a:pathLst>
                <a:path w="861989" h="566856">
                  <a:moveTo>
                    <a:pt x="0" y="0"/>
                  </a:moveTo>
                  <a:lnTo>
                    <a:pt x="861989" y="0"/>
                  </a:lnTo>
                  <a:lnTo>
                    <a:pt x="861989" y="566856"/>
                  </a:lnTo>
                  <a:lnTo>
                    <a:pt x="0" y="566856"/>
                  </a:lnTo>
                  <a:close/>
                </a:path>
              </a:pathLst>
            </a:custGeom>
            <a:solidFill>
              <a:srgbClr val="F5F4EE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7E31AE7E-8210-A486-C4AB-89CE51AFB468}"/>
                </a:ext>
              </a:extLst>
            </p:cNvPr>
            <p:cNvSpPr txBox="1"/>
            <p:nvPr/>
          </p:nvSpPr>
          <p:spPr>
            <a:xfrm>
              <a:off x="0" y="-47625"/>
              <a:ext cx="861989" cy="6144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A20655BB-E4F1-7D88-EF45-18EC2ADFFD4A}"/>
              </a:ext>
            </a:extLst>
          </p:cNvPr>
          <p:cNvSpPr/>
          <p:nvPr/>
        </p:nvSpPr>
        <p:spPr>
          <a:xfrm>
            <a:off x="4037173" y="7445934"/>
            <a:ext cx="2774779" cy="1812366"/>
          </a:xfrm>
          <a:custGeom>
            <a:avLst/>
            <a:gdLst/>
            <a:ahLst/>
            <a:cxnLst/>
            <a:rect l="l" t="t" r="r" b="b"/>
            <a:pathLst>
              <a:path w="2774779" h="1812366">
                <a:moveTo>
                  <a:pt x="0" y="0"/>
                </a:moveTo>
                <a:lnTo>
                  <a:pt x="2774779" y="0"/>
                </a:lnTo>
                <a:lnTo>
                  <a:pt x="2774779" y="1812366"/>
                </a:lnTo>
                <a:lnTo>
                  <a:pt x="0" y="1812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2745" t="-354080" r="-158357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7AF4D956-1FD5-2E98-ED20-DC6D16EA76C0}"/>
              </a:ext>
            </a:extLst>
          </p:cNvPr>
          <p:cNvSpPr txBox="1"/>
          <p:nvPr/>
        </p:nvSpPr>
        <p:spPr>
          <a:xfrm>
            <a:off x="836008" y="1333500"/>
            <a:ext cx="46503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b="1" dirty="0">
                <a:solidFill>
                  <a:srgbClr val="00B050"/>
                </a:solidFill>
              </a:rPr>
              <a:t>DILEMMA #1</a:t>
            </a:r>
          </a:p>
          <a:p>
            <a:r>
              <a:rPr lang="nb-NO" sz="8000" b="1" dirty="0"/>
              <a:t>GI ARV ?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663FFB3-D0EC-E919-F7CD-AA0996186FF9}"/>
              </a:ext>
            </a:extLst>
          </p:cNvPr>
          <p:cNvSpPr/>
          <p:nvPr/>
        </p:nvSpPr>
        <p:spPr>
          <a:xfrm>
            <a:off x="4037173" y="7445934"/>
            <a:ext cx="2774779" cy="1993192"/>
          </a:xfrm>
          <a:prstGeom prst="rect">
            <a:avLst/>
          </a:prstGeom>
          <a:solidFill>
            <a:srgbClr val="F3F4F0"/>
          </a:solidFill>
          <a:ln>
            <a:solidFill>
              <a:srgbClr val="F5F4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9FCD8115-DEE5-8F72-4605-D6B8B794A623}"/>
              </a:ext>
            </a:extLst>
          </p:cNvPr>
          <p:cNvSpPr/>
          <p:nvPr/>
        </p:nvSpPr>
        <p:spPr>
          <a:xfrm>
            <a:off x="4648200" y="4962674"/>
            <a:ext cx="4038600" cy="3000226"/>
          </a:xfrm>
          <a:prstGeom prst="rect">
            <a:avLst/>
          </a:prstGeom>
          <a:solidFill>
            <a:srgbClr val="F5F4EE"/>
          </a:solidFill>
          <a:ln>
            <a:solidFill>
              <a:srgbClr val="F3F4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3962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19759" y="732342"/>
            <a:ext cx="12819270" cy="8941441"/>
          </a:xfrm>
          <a:custGeom>
            <a:avLst/>
            <a:gdLst/>
            <a:ahLst/>
            <a:cxnLst/>
            <a:rect l="l" t="t" r="r" b="b"/>
            <a:pathLst>
              <a:path w="12819270" h="8941441">
                <a:moveTo>
                  <a:pt x="0" y="0"/>
                </a:moveTo>
                <a:lnTo>
                  <a:pt x="12819270" y="0"/>
                </a:lnTo>
                <a:lnTo>
                  <a:pt x="12819270" y="8941441"/>
                </a:lnTo>
                <a:lnTo>
                  <a:pt x="0" y="89414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361" y="373747"/>
            <a:ext cx="8964066" cy="1014549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797AB2-4969-7CE5-4BEE-F727BDD34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E7C3073-2988-9B73-E9EE-CF98AD40E37D}"/>
              </a:ext>
            </a:extLst>
          </p:cNvPr>
          <p:cNvSpPr/>
          <p:nvPr/>
        </p:nvSpPr>
        <p:spPr>
          <a:xfrm>
            <a:off x="4966538" y="1028700"/>
            <a:ext cx="8354924" cy="8229600"/>
          </a:xfrm>
          <a:custGeom>
            <a:avLst/>
            <a:gdLst/>
            <a:ahLst/>
            <a:cxnLst/>
            <a:rect l="l" t="t" r="r" b="b"/>
            <a:pathLst>
              <a:path w="8354924" h="8229600">
                <a:moveTo>
                  <a:pt x="0" y="0"/>
                </a:moveTo>
                <a:lnTo>
                  <a:pt x="8354924" y="0"/>
                </a:lnTo>
                <a:lnTo>
                  <a:pt x="83549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9B1ABB9-F2D4-485C-13B9-13867BCA71CD}"/>
              </a:ext>
            </a:extLst>
          </p:cNvPr>
          <p:cNvGrpSpPr/>
          <p:nvPr/>
        </p:nvGrpSpPr>
        <p:grpSpPr>
          <a:xfrm>
            <a:off x="9922159" y="4962674"/>
            <a:ext cx="3673072" cy="3560412"/>
            <a:chOff x="0" y="-47625"/>
            <a:chExt cx="967394" cy="93772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F3EE95C-E574-1EB0-33C9-45E711FCCE6A}"/>
                </a:ext>
              </a:extLst>
            </p:cNvPr>
            <p:cNvSpPr/>
            <p:nvPr/>
          </p:nvSpPr>
          <p:spPr>
            <a:xfrm>
              <a:off x="0" y="0"/>
              <a:ext cx="967394" cy="890097"/>
            </a:xfrm>
            <a:custGeom>
              <a:avLst/>
              <a:gdLst/>
              <a:ahLst/>
              <a:cxnLst/>
              <a:rect l="l" t="t" r="r" b="b"/>
              <a:pathLst>
                <a:path w="967394" h="890097">
                  <a:moveTo>
                    <a:pt x="0" y="0"/>
                  </a:moveTo>
                  <a:lnTo>
                    <a:pt x="967394" y="0"/>
                  </a:lnTo>
                  <a:lnTo>
                    <a:pt x="967394" y="890097"/>
                  </a:lnTo>
                  <a:lnTo>
                    <a:pt x="0" y="890097"/>
                  </a:lnTo>
                  <a:close/>
                </a:path>
              </a:pathLst>
            </a:custGeom>
            <a:solidFill>
              <a:srgbClr val="F5F4EE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1A8F57C-5474-3D4F-CEBA-7C27C1F6E581}"/>
                </a:ext>
              </a:extLst>
            </p:cNvPr>
            <p:cNvSpPr txBox="1"/>
            <p:nvPr/>
          </p:nvSpPr>
          <p:spPr>
            <a:xfrm>
              <a:off x="0" y="-47625"/>
              <a:ext cx="967394" cy="937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F0E08394-AC09-9490-BA7A-D4B89E04DDBD}"/>
              </a:ext>
            </a:extLst>
          </p:cNvPr>
          <p:cNvGrpSpPr/>
          <p:nvPr/>
        </p:nvGrpSpPr>
        <p:grpSpPr>
          <a:xfrm>
            <a:off x="6091091" y="7445934"/>
            <a:ext cx="3272864" cy="2152280"/>
            <a:chOff x="0" y="0"/>
            <a:chExt cx="861989" cy="56685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C77C733-1F24-7299-F544-14110166F41D}"/>
                </a:ext>
              </a:extLst>
            </p:cNvPr>
            <p:cNvSpPr/>
            <p:nvPr/>
          </p:nvSpPr>
          <p:spPr>
            <a:xfrm>
              <a:off x="0" y="0"/>
              <a:ext cx="861989" cy="566856"/>
            </a:xfrm>
            <a:custGeom>
              <a:avLst/>
              <a:gdLst/>
              <a:ahLst/>
              <a:cxnLst/>
              <a:rect l="l" t="t" r="r" b="b"/>
              <a:pathLst>
                <a:path w="861989" h="566856">
                  <a:moveTo>
                    <a:pt x="0" y="0"/>
                  </a:moveTo>
                  <a:lnTo>
                    <a:pt x="861989" y="0"/>
                  </a:lnTo>
                  <a:lnTo>
                    <a:pt x="861989" y="566856"/>
                  </a:lnTo>
                  <a:lnTo>
                    <a:pt x="0" y="566856"/>
                  </a:lnTo>
                  <a:close/>
                </a:path>
              </a:pathLst>
            </a:custGeom>
            <a:solidFill>
              <a:srgbClr val="F5F4EE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C77A5A24-D6F7-6E71-99F8-875A1904884B}"/>
                </a:ext>
              </a:extLst>
            </p:cNvPr>
            <p:cNvSpPr txBox="1"/>
            <p:nvPr/>
          </p:nvSpPr>
          <p:spPr>
            <a:xfrm>
              <a:off x="0" y="-47625"/>
              <a:ext cx="861989" cy="6144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67A45D35-4CF6-0EBC-242C-CC04A4D51C49}"/>
              </a:ext>
            </a:extLst>
          </p:cNvPr>
          <p:cNvSpPr/>
          <p:nvPr/>
        </p:nvSpPr>
        <p:spPr>
          <a:xfrm>
            <a:off x="4037173" y="7445934"/>
            <a:ext cx="2774779" cy="1812366"/>
          </a:xfrm>
          <a:custGeom>
            <a:avLst/>
            <a:gdLst/>
            <a:ahLst/>
            <a:cxnLst/>
            <a:rect l="l" t="t" r="r" b="b"/>
            <a:pathLst>
              <a:path w="2774779" h="1812366">
                <a:moveTo>
                  <a:pt x="0" y="0"/>
                </a:moveTo>
                <a:lnTo>
                  <a:pt x="2774779" y="0"/>
                </a:lnTo>
                <a:lnTo>
                  <a:pt x="2774779" y="1812366"/>
                </a:lnTo>
                <a:lnTo>
                  <a:pt x="0" y="1812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2745" t="-354080" r="-158357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C9F52063-FA02-07C6-2D10-B046710A88CA}"/>
              </a:ext>
            </a:extLst>
          </p:cNvPr>
          <p:cNvSpPr txBox="1"/>
          <p:nvPr/>
        </p:nvSpPr>
        <p:spPr>
          <a:xfrm>
            <a:off x="836008" y="1333500"/>
            <a:ext cx="46503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b="1" dirty="0">
                <a:solidFill>
                  <a:srgbClr val="00B050"/>
                </a:solidFill>
              </a:rPr>
              <a:t>DILEMMA #1</a:t>
            </a:r>
          </a:p>
          <a:p>
            <a:r>
              <a:rPr lang="nb-NO" sz="8000" b="1" dirty="0"/>
              <a:t>GI ARV ?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3FFDC854-C38F-CD04-D4D1-2A0A480D317A}"/>
              </a:ext>
            </a:extLst>
          </p:cNvPr>
          <p:cNvSpPr/>
          <p:nvPr/>
        </p:nvSpPr>
        <p:spPr>
          <a:xfrm>
            <a:off x="4037173" y="7445934"/>
            <a:ext cx="2774779" cy="1993192"/>
          </a:xfrm>
          <a:prstGeom prst="rect">
            <a:avLst/>
          </a:prstGeom>
          <a:solidFill>
            <a:srgbClr val="F3F4F0"/>
          </a:solidFill>
          <a:ln>
            <a:solidFill>
              <a:srgbClr val="F5F4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2A873D8B-AC95-5BC2-2C86-15A9B3A50725}"/>
              </a:ext>
            </a:extLst>
          </p:cNvPr>
          <p:cNvSpPr/>
          <p:nvPr/>
        </p:nvSpPr>
        <p:spPr>
          <a:xfrm>
            <a:off x="4648200" y="4962674"/>
            <a:ext cx="4038600" cy="3000226"/>
          </a:xfrm>
          <a:prstGeom prst="rect">
            <a:avLst/>
          </a:prstGeom>
          <a:solidFill>
            <a:srgbClr val="F5F4EE"/>
          </a:solidFill>
          <a:ln>
            <a:solidFill>
              <a:srgbClr val="F3F4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E68205D-9664-02B4-86B4-5E605BD22F89}"/>
              </a:ext>
            </a:extLst>
          </p:cNvPr>
          <p:cNvSpPr/>
          <p:nvPr/>
        </p:nvSpPr>
        <p:spPr>
          <a:xfrm>
            <a:off x="10591800" y="3086100"/>
            <a:ext cx="2209802" cy="20574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4241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B2B0BF-5C0A-6D78-20BC-11AC3064F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103592A-DCC3-D814-BED6-EB888B038956}"/>
              </a:ext>
            </a:extLst>
          </p:cNvPr>
          <p:cNvSpPr/>
          <p:nvPr/>
        </p:nvSpPr>
        <p:spPr>
          <a:xfrm>
            <a:off x="4966538" y="1028700"/>
            <a:ext cx="8354924" cy="8229600"/>
          </a:xfrm>
          <a:custGeom>
            <a:avLst/>
            <a:gdLst/>
            <a:ahLst/>
            <a:cxnLst/>
            <a:rect l="l" t="t" r="r" b="b"/>
            <a:pathLst>
              <a:path w="8354924" h="8229600">
                <a:moveTo>
                  <a:pt x="0" y="0"/>
                </a:moveTo>
                <a:lnTo>
                  <a:pt x="8354924" y="0"/>
                </a:lnTo>
                <a:lnTo>
                  <a:pt x="83549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4420FD-EDCE-7618-CA94-96959742D826}"/>
              </a:ext>
            </a:extLst>
          </p:cNvPr>
          <p:cNvGrpSpPr/>
          <p:nvPr/>
        </p:nvGrpSpPr>
        <p:grpSpPr>
          <a:xfrm>
            <a:off x="9922159" y="4962674"/>
            <a:ext cx="3673072" cy="3560412"/>
            <a:chOff x="0" y="-47625"/>
            <a:chExt cx="967394" cy="93772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46D0469-C323-01C0-765E-6DDADBE261AB}"/>
                </a:ext>
              </a:extLst>
            </p:cNvPr>
            <p:cNvSpPr/>
            <p:nvPr/>
          </p:nvSpPr>
          <p:spPr>
            <a:xfrm>
              <a:off x="0" y="0"/>
              <a:ext cx="967394" cy="890097"/>
            </a:xfrm>
            <a:custGeom>
              <a:avLst/>
              <a:gdLst/>
              <a:ahLst/>
              <a:cxnLst/>
              <a:rect l="l" t="t" r="r" b="b"/>
              <a:pathLst>
                <a:path w="967394" h="890097">
                  <a:moveTo>
                    <a:pt x="0" y="0"/>
                  </a:moveTo>
                  <a:lnTo>
                    <a:pt x="967394" y="0"/>
                  </a:lnTo>
                  <a:lnTo>
                    <a:pt x="967394" y="890097"/>
                  </a:lnTo>
                  <a:lnTo>
                    <a:pt x="0" y="890097"/>
                  </a:lnTo>
                  <a:close/>
                </a:path>
              </a:pathLst>
            </a:custGeom>
            <a:solidFill>
              <a:srgbClr val="F5F4EE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743C4C6-5047-0C4F-B54A-3E2353C962AC}"/>
                </a:ext>
              </a:extLst>
            </p:cNvPr>
            <p:cNvSpPr txBox="1"/>
            <p:nvPr/>
          </p:nvSpPr>
          <p:spPr>
            <a:xfrm>
              <a:off x="0" y="-47625"/>
              <a:ext cx="967394" cy="937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1420E4EC-A1B0-5BB4-65F8-75F43FCBCD35}"/>
              </a:ext>
            </a:extLst>
          </p:cNvPr>
          <p:cNvGrpSpPr/>
          <p:nvPr/>
        </p:nvGrpSpPr>
        <p:grpSpPr>
          <a:xfrm>
            <a:off x="6091091" y="7445934"/>
            <a:ext cx="3272864" cy="2152280"/>
            <a:chOff x="0" y="0"/>
            <a:chExt cx="861989" cy="56685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E94D1D6-1A7D-B57B-C329-FCBDA4E14EEB}"/>
                </a:ext>
              </a:extLst>
            </p:cNvPr>
            <p:cNvSpPr/>
            <p:nvPr/>
          </p:nvSpPr>
          <p:spPr>
            <a:xfrm>
              <a:off x="0" y="0"/>
              <a:ext cx="861989" cy="566856"/>
            </a:xfrm>
            <a:custGeom>
              <a:avLst/>
              <a:gdLst/>
              <a:ahLst/>
              <a:cxnLst/>
              <a:rect l="l" t="t" r="r" b="b"/>
              <a:pathLst>
                <a:path w="861989" h="566856">
                  <a:moveTo>
                    <a:pt x="0" y="0"/>
                  </a:moveTo>
                  <a:lnTo>
                    <a:pt x="861989" y="0"/>
                  </a:lnTo>
                  <a:lnTo>
                    <a:pt x="861989" y="566856"/>
                  </a:lnTo>
                  <a:lnTo>
                    <a:pt x="0" y="566856"/>
                  </a:lnTo>
                  <a:close/>
                </a:path>
              </a:pathLst>
            </a:custGeom>
            <a:solidFill>
              <a:srgbClr val="F5F4EE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8DB0090D-DE70-C13B-2BD6-9E574A77B6A5}"/>
                </a:ext>
              </a:extLst>
            </p:cNvPr>
            <p:cNvSpPr txBox="1"/>
            <p:nvPr/>
          </p:nvSpPr>
          <p:spPr>
            <a:xfrm>
              <a:off x="0" y="-47625"/>
              <a:ext cx="861989" cy="6144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F2EA370D-695D-9707-1326-1D49495A83B2}"/>
              </a:ext>
            </a:extLst>
          </p:cNvPr>
          <p:cNvSpPr/>
          <p:nvPr/>
        </p:nvSpPr>
        <p:spPr>
          <a:xfrm>
            <a:off x="4037173" y="7445934"/>
            <a:ext cx="2774779" cy="1812366"/>
          </a:xfrm>
          <a:custGeom>
            <a:avLst/>
            <a:gdLst/>
            <a:ahLst/>
            <a:cxnLst/>
            <a:rect l="l" t="t" r="r" b="b"/>
            <a:pathLst>
              <a:path w="2774779" h="1812366">
                <a:moveTo>
                  <a:pt x="0" y="0"/>
                </a:moveTo>
                <a:lnTo>
                  <a:pt x="2774779" y="0"/>
                </a:lnTo>
                <a:lnTo>
                  <a:pt x="2774779" y="1812366"/>
                </a:lnTo>
                <a:lnTo>
                  <a:pt x="0" y="1812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2745" t="-354080" r="-158357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C132FD6D-9800-C6E1-C39D-4C3693770AF9}"/>
              </a:ext>
            </a:extLst>
          </p:cNvPr>
          <p:cNvSpPr txBox="1"/>
          <p:nvPr/>
        </p:nvSpPr>
        <p:spPr>
          <a:xfrm rot="-2110991">
            <a:off x="12476635" y="3305070"/>
            <a:ext cx="2806063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 dirty="0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SLUTT 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15CD8624-5A14-0BE2-AFF9-59D0EFD78D88}"/>
              </a:ext>
            </a:extLst>
          </p:cNvPr>
          <p:cNvSpPr txBox="1"/>
          <p:nvPr/>
        </p:nvSpPr>
        <p:spPr>
          <a:xfrm>
            <a:off x="836008" y="1333500"/>
            <a:ext cx="46503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b="1" dirty="0">
                <a:solidFill>
                  <a:srgbClr val="00B050"/>
                </a:solidFill>
              </a:rPr>
              <a:t>DILEMMA #1</a:t>
            </a:r>
          </a:p>
          <a:p>
            <a:r>
              <a:rPr lang="nb-NO" sz="8000" b="1" dirty="0"/>
              <a:t>GI ARV ?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FFE4D806-B0DB-6D22-0942-36816DE683AE}"/>
              </a:ext>
            </a:extLst>
          </p:cNvPr>
          <p:cNvSpPr/>
          <p:nvPr/>
        </p:nvSpPr>
        <p:spPr>
          <a:xfrm>
            <a:off x="4037173" y="7445934"/>
            <a:ext cx="2774779" cy="1993192"/>
          </a:xfrm>
          <a:prstGeom prst="rect">
            <a:avLst/>
          </a:prstGeom>
          <a:solidFill>
            <a:srgbClr val="F3F4F0"/>
          </a:solidFill>
          <a:ln>
            <a:solidFill>
              <a:srgbClr val="F5F4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5AA70E2C-CCC9-3EF6-189F-44719F4DC7F1}"/>
              </a:ext>
            </a:extLst>
          </p:cNvPr>
          <p:cNvSpPr/>
          <p:nvPr/>
        </p:nvSpPr>
        <p:spPr>
          <a:xfrm>
            <a:off x="4648200" y="4962674"/>
            <a:ext cx="4038600" cy="3000226"/>
          </a:xfrm>
          <a:prstGeom prst="rect">
            <a:avLst/>
          </a:prstGeom>
          <a:solidFill>
            <a:srgbClr val="F5F4EE"/>
          </a:solidFill>
          <a:ln>
            <a:solidFill>
              <a:srgbClr val="F3F4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4DE370A-2495-4D76-A64F-55A2F3BE1773}"/>
              </a:ext>
            </a:extLst>
          </p:cNvPr>
          <p:cNvSpPr/>
          <p:nvPr/>
        </p:nvSpPr>
        <p:spPr>
          <a:xfrm>
            <a:off x="10591800" y="3086100"/>
            <a:ext cx="2209802" cy="20574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44725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D3132C-96AD-C35B-BF71-4C00F2E11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A46098B-5605-3574-2F20-CA8035E8B286}"/>
              </a:ext>
            </a:extLst>
          </p:cNvPr>
          <p:cNvSpPr/>
          <p:nvPr/>
        </p:nvSpPr>
        <p:spPr>
          <a:xfrm>
            <a:off x="4966538" y="1028700"/>
            <a:ext cx="8354924" cy="8229600"/>
          </a:xfrm>
          <a:custGeom>
            <a:avLst/>
            <a:gdLst/>
            <a:ahLst/>
            <a:cxnLst/>
            <a:rect l="l" t="t" r="r" b="b"/>
            <a:pathLst>
              <a:path w="8354924" h="8229600">
                <a:moveTo>
                  <a:pt x="0" y="0"/>
                </a:moveTo>
                <a:lnTo>
                  <a:pt x="8354924" y="0"/>
                </a:lnTo>
                <a:lnTo>
                  <a:pt x="83549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B61475D-636A-CCF9-E7DC-5264179E2953}"/>
              </a:ext>
            </a:extLst>
          </p:cNvPr>
          <p:cNvGrpSpPr/>
          <p:nvPr/>
        </p:nvGrpSpPr>
        <p:grpSpPr>
          <a:xfrm>
            <a:off x="9922159" y="4962674"/>
            <a:ext cx="3673072" cy="3560412"/>
            <a:chOff x="0" y="-47625"/>
            <a:chExt cx="967394" cy="93772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CD66C75-9C8F-BEF6-3FDC-F56F422C4309}"/>
                </a:ext>
              </a:extLst>
            </p:cNvPr>
            <p:cNvSpPr/>
            <p:nvPr/>
          </p:nvSpPr>
          <p:spPr>
            <a:xfrm>
              <a:off x="0" y="0"/>
              <a:ext cx="967394" cy="890097"/>
            </a:xfrm>
            <a:custGeom>
              <a:avLst/>
              <a:gdLst/>
              <a:ahLst/>
              <a:cxnLst/>
              <a:rect l="l" t="t" r="r" b="b"/>
              <a:pathLst>
                <a:path w="967394" h="890097">
                  <a:moveTo>
                    <a:pt x="0" y="0"/>
                  </a:moveTo>
                  <a:lnTo>
                    <a:pt x="967394" y="0"/>
                  </a:lnTo>
                  <a:lnTo>
                    <a:pt x="967394" y="890097"/>
                  </a:lnTo>
                  <a:lnTo>
                    <a:pt x="0" y="890097"/>
                  </a:lnTo>
                  <a:close/>
                </a:path>
              </a:pathLst>
            </a:custGeom>
            <a:solidFill>
              <a:srgbClr val="F5F4EE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C031B916-49E9-8CFA-B998-8BBDD322D2B4}"/>
                </a:ext>
              </a:extLst>
            </p:cNvPr>
            <p:cNvSpPr txBox="1"/>
            <p:nvPr/>
          </p:nvSpPr>
          <p:spPr>
            <a:xfrm>
              <a:off x="0" y="-47625"/>
              <a:ext cx="967394" cy="937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06796D4D-5702-FFED-4AE3-F70BA6675EFD}"/>
              </a:ext>
            </a:extLst>
          </p:cNvPr>
          <p:cNvGrpSpPr/>
          <p:nvPr/>
        </p:nvGrpSpPr>
        <p:grpSpPr>
          <a:xfrm>
            <a:off x="6091091" y="7445934"/>
            <a:ext cx="3272864" cy="2152280"/>
            <a:chOff x="0" y="0"/>
            <a:chExt cx="861989" cy="56685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5FF885B-AA6D-387E-F1F7-C4AD07BECD4E}"/>
                </a:ext>
              </a:extLst>
            </p:cNvPr>
            <p:cNvSpPr/>
            <p:nvPr/>
          </p:nvSpPr>
          <p:spPr>
            <a:xfrm>
              <a:off x="0" y="0"/>
              <a:ext cx="861989" cy="566856"/>
            </a:xfrm>
            <a:custGeom>
              <a:avLst/>
              <a:gdLst/>
              <a:ahLst/>
              <a:cxnLst/>
              <a:rect l="l" t="t" r="r" b="b"/>
              <a:pathLst>
                <a:path w="861989" h="566856">
                  <a:moveTo>
                    <a:pt x="0" y="0"/>
                  </a:moveTo>
                  <a:lnTo>
                    <a:pt x="861989" y="0"/>
                  </a:lnTo>
                  <a:lnTo>
                    <a:pt x="861989" y="566856"/>
                  </a:lnTo>
                  <a:lnTo>
                    <a:pt x="0" y="566856"/>
                  </a:lnTo>
                  <a:close/>
                </a:path>
              </a:pathLst>
            </a:custGeom>
            <a:solidFill>
              <a:srgbClr val="F5F4EE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B776D291-4F70-981D-FBC5-BE4910EE9F79}"/>
                </a:ext>
              </a:extLst>
            </p:cNvPr>
            <p:cNvSpPr txBox="1"/>
            <p:nvPr/>
          </p:nvSpPr>
          <p:spPr>
            <a:xfrm>
              <a:off x="0" y="-47625"/>
              <a:ext cx="861989" cy="6144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16DF224D-13D7-3FB9-2A33-D7F2084748BD}"/>
              </a:ext>
            </a:extLst>
          </p:cNvPr>
          <p:cNvSpPr/>
          <p:nvPr/>
        </p:nvSpPr>
        <p:spPr>
          <a:xfrm>
            <a:off x="4037173" y="7445934"/>
            <a:ext cx="2774779" cy="1812366"/>
          </a:xfrm>
          <a:custGeom>
            <a:avLst/>
            <a:gdLst/>
            <a:ahLst/>
            <a:cxnLst/>
            <a:rect l="l" t="t" r="r" b="b"/>
            <a:pathLst>
              <a:path w="2774779" h="1812366">
                <a:moveTo>
                  <a:pt x="0" y="0"/>
                </a:moveTo>
                <a:lnTo>
                  <a:pt x="2774779" y="0"/>
                </a:lnTo>
                <a:lnTo>
                  <a:pt x="2774779" y="1812366"/>
                </a:lnTo>
                <a:lnTo>
                  <a:pt x="0" y="1812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2745" t="-354080" r="-158357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FFFE4FF2-87C2-3A34-2187-1FC97917855D}"/>
              </a:ext>
            </a:extLst>
          </p:cNvPr>
          <p:cNvSpPr txBox="1"/>
          <p:nvPr/>
        </p:nvSpPr>
        <p:spPr>
          <a:xfrm rot="-2110991">
            <a:off x="10427587" y="3339162"/>
            <a:ext cx="2806063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SLUTT 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49BCBA5E-4FAC-8ACD-F177-E25492CE0EAE}"/>
              </a:ext>
            </a:extLst>
          </p:cNvPr>
          <p:cNvSpPr txBox="1"/>
          <p:nvPr/>
        </p:nvSpPr>
        <p:spPr>
          <a:xfrm>
            <a:off x="836008" y="1333500"/>
            <a:ext cx="46503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b="1" dirty="0">
                <a:solidFill>
                  <a:srgbClr val="00B050"/>
                </a:solidFill>
              </a:rPr>
              <a:t>DILEMMA #1</a:t>
            </a:r>
          </a:p>
          <a:p>
            <a:r>
              <a:rPr lang="nb-NO" sz="8000" b="1" dirty="0"/>
              <a:t>GI ARV ?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3DFBF3B8-0B5E-CDFB-E19E-C4C76D8D423D}"/>
              </a:ext>
            </a:extLst>
          </p:cNvPr>
          <p:cNvSpPr/>
          <p:nvPr/>
        </p:nvSpPr>
        <p:spPr>
          <a:xfrm>
            <a:off x="4037173" y="7445934"/>
            <a:ext cx="2774779" cy="1993192"/>
          </a:xfrm>
          <a:prstGeom prst="rect">
            <a:avLst/>
          </a:prstGeom>
          <a:solidFill>
            <a:srgbClr val="F3F4F0"/>
          </a:solidFill>
          <a:ln>
            <a:solidFill>
              <a:srgbClr val="F5F4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29D364F6-1721-6C22-C48A-63FF7E87EBDB}"/>
              </a:ext>
            </a:extLst>
          </p:cNvPr>
          <p:cNvSpPr/>
          <p:nvPr/>
        </p:nvSpPr>
        <p:spPr>
          <a:xfrm>
            <a:off x="4648200" y="4962674"/>
            <a:ext cx="4038600" cy="3000226"/>
          </a:xfrm>
          <a:prstGeom prst="rect">
            <a:avLst/>
          </a:prstGeom>
          <a:solidFill>
            <a:srgbClr val="F5F4EE"/>
          </a:solidFill>
          <a:ln>
            <a:solidFill>
              <a:srgbClr val="F3F4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D4E1E44-5BF0-98B3-9893-F65005AC5308}"/>
              </a:ext>
            </a:extLst>
          </p:cNvPr>
          <p:cNvSpPr/>
          <p:nvPr/>
        </p:nvSpPr>
        <p:spPr>
          <a:xfrm>
            <a:off x="5486400" y="3009900"/>
            <a:ext cx="2209800" cy="2289012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88076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7578DD-F9FA-D30A-3527-6741F0788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99499B9-3016-F80C-3098-21911AE0049D}"/>
              </a:ext>
            </a:extLst>
          </p:cNvPr>
          <p:cNvSpPr/>
          <p:nvPr/>
        </p:nvSpPr>
        <p:spPr>
          <a:xfrm>
            <a:off x="4966538" y="1028700"/>
            <a:ext cx="8354924" cy="8229600"/>
          </a:xfrm>
          <a:custGeom>
            <a:avLst/>
            <a:gdLst/>
            <a:ahLst/>
            <a:cxnLst/>
            <a:rect l="l" t="t" r="r" b="b"/>
            <a:pathLst>
              <a:path w="8354924" h="8229600">
                <a:moveTo>
                  <a:pt x="0" y="0"/>
                </a:moveTo>
                <a:lnTo>
                  <a:pt x="8354924" y="0"/>
                </a:lnTo>
                <a:lnTo>
                  <a:pt x="83549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766E68F-756D-454C-56B3-547BFD34FA82}"/>
              </a:ext>
            </a:extLst>
          </p:cNvPr>
          <p:cNvGrpSpPr/>
          <p:nvPr/>
        </p:nvGrpSpPr>
        <p:grpSpPr>
          <a:xfrm>
            <a:off x="9922159" y="4962674"/>
            <a:ext cx="3673072" cy="3560412"/>
            <a:chOff x="0" y="-47625"/>
            <a:chExt cx="967394" cy="93772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AAA5E53-EBFD-F14C-183A-54DE1EAA35CF}"/>
                </a:ext>
              </a:extLst>
            </p:cNvPr>
            <p:cNvSpPr/>
            <p:nvPr/>
          </p:nvSpPr>
          <p:spPr>
            <a:xfrm>
              <a:off x="0" y="0"/>
              <a:ext cx="967394" cy="890097"/>
            </a:xfrm>
            <a:custGeom>
              <a:avLst/>
              <a:gdLst/>
              <a:ahLst/>
              <a:cxnLst/>
              <a:rect l="l" t="t" r="r" b="b"/>
              <a:pathLst>
                <a:path w="967394" h="890097">
                  <a:moveTo>
                    <a:pt x="0" y="0"/>
                  </a:moveTo>
                  <a:lnTo>
                    <a:pt x="967394" y="0"/>
                  </a:lnTo>
                  <a:lnTo>
                    <a:pt x="967394" y="890097"/>
                  </a:lnTo>
                  <a:lnTo>
                    <a:pt x="0" y="890097"/>
                  </a:lnTo>
                  <a:close/>
                </a:path>
              </a:pathLst>
            </a:custGeom>
            <a:solidFill>
              <a:srgbClr val="F5F4EE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58AC3CF-9D02-32E7-F396-30DA23BBB526}"/>
                </a:ext>
              </a:extLst>
            </p:cNvPr>
            <p:cNvSpPr txBox="1"/>
            <p:nvPr/>
          </p:nvSpPr>
          <p:spPr>
            <a:xfrm>
              <a:off x="0" y="-47625"/>
              <a:ext cx="967394" cy="937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49B69C91-CB34-D0E3-4DAA-A18F9AEF4915}"/>
              </a:ext>
            </a:extLst>
          </p:cNvPr>
          <p:cNvGrpSpPr/>
          <p:nvPr/>
        </p:nvGrpSpPr>
        <p:grpSpPr>
          <a:xfrm>
            <a:off x="6091091" y="7445934"/>
            <a:ext cx="3272864" cy="2152280"/>
            <a:chOff x="0" y="0"/>
            <a:chExt cx="861989" cy="56685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4BFDE8B0-65FD-24AD-5E11-DE94AD09130A}"/>
                </a:ext>
              </a:extLst>
            </p:cNvPr>
            <p:cNvSpPr/>
            <p:nvPr/>
          </p:nvSpPr>
          <p:spPr>
            <a:xfrm>
              <a:off x="0" y="0"/>
              <a:ext cx="861989" cy="566856"/>
            </a:xfrm>
            <a:custGeom>
              <a:avLst/>
              <a:gdLst/>
              <a:ahLst/>
              <a:cxnLst/>
              <a:rect l="l" t="t" r="r" b="b"/>
              <a:pathLst>
                <a:path w="861989" h="566856">
                  <a:moveTo>
                    <a:pt x="0" y="0"/>
                  </a:moveTo>
                  <a:lnTo>
                    <a:pt x="861989" y="0"/>
                  </a:lnTo>
                  <a:lnTo>
                    <a:pt x="861989" y="566856"/>
                  </a:lnTo>
                  <a:lnTo>
                    <a:pt x="0" y="566856"/>
                  </a:lnTo>
                  <a:close/>
                </a:path>
              </a:pathLst>
            </a:custGeom>
            <a:solidFill>
              <a:srgbClr val="F5F4EE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2C3E5940-B940-11D7-6932-86E23D3DFFE8}"/>
                </a:ext>
              </a:extLst>
            </p:cNvPr>
            <p:cNvSpPr txBox="1"/>
            <p:nvPr/>
          </p:nvSpPr>
          <p:spPr>
            <a:xfrm>
              <a:off x="0" y="-47625"/>
              <a:ext cx="861989" cy="6144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638F48FB-80B9-C9FE-EDA4-1A8BA0128B3A}"/>
              </a:ext>
            </a:extLst>
          </p:cNvPr>
          <p:cNvSpPr/>
          <p:nvPr/>
        </p:nvSpPr>
        <p:spPr>
          <a:xfrm>
            <a:off x="4037173" y="7445934"/>
            <a:ext cx="2774779" cy="1812366"/>
          </a:xfrm>
          <a:custGeom>
            <a:avLst/>
            <a:gdLst/>
            <a:ahLst/>
            <a:cxnLst/>
            <a:rect l="l" t="t" r="r" b="b"/>
            <a:pathLst>
              <a:path w="2774779" h="1812366">
                <a:moveTo>
                  <a:pt x="0" y="0"/>
                </a:moveTo>
                <a:lnTo>
                  <a:pt x="2774779" y="0"/>
                </a:lnTo>
                <a:lnTo>
                  <a:pt x="2774779" y="1812366"/>
                </a:lnTo>
                <a:lnTo>
                  <a:pt x="0" y="1812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2745" t="-354080" r="-158357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F6C66F40-857A-FF65-F0C5-DDD268459E89}"/>
              </a:ext>
            </a:extLst>
          </p:cNvPr>
          <p:cNvSpPr txBox="1"/>
          <p:nvPr/>
        </p:nvSpPr>
        <p:spPr>
          <a:xfrm rot="-2110991">
            <a:off x="10427587" y="3339162"/>
            <a:ext cx="2806063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SLUTT 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4F4AB760-29B4-6A28-F17E-05240232EC66}"/>
              </a:ext>
            </a:extLst>
          </p:cNvPr>
          <p:cNvSpPr txBox="1"/>
          <p:nvPr/>
        </p:nvSpPr>
        <p:spPr>
          <a:xfrm>
            <a:off x="836008" y="1333500"/>
            <a:ext cx="46503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b="1" dirty="0">
                <a:solidFill>
                  <a:srgbClr val="00B050"/>
                </a:solidFill>
              </a:rPr>
              <a:t>DILEMMA #1</a:t>
            </a:r>
          </a:p>
          <a:p>
            <a:r>
              <a:rPr lang="nb-NO" sz="8000" b="1" dirty="0"/>
              <a:t>GI ARV ?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2350B28D-F336-3150-CC92-A7E2A3CB8A6E}"/>
              </a:ext>
            </a:extLst>
          </p:cNvPr>
          <p:cNvSpPr/>
          <p:nvPr/>
        </p:nvSpPr>
        <p:spPr>
          <a:xfrm>
            <a:off x="4037173" y="7445934"/>
            <a:ext cx="2774779" cy="1993192"/>
          </a:xfrm>
          <a:prstGeom prst="rect">
            <a:avLst/>
          </a:prstGeom>
          <a:solidFill>
            <a:srgbClr val="F3F4F0"/>
          </a:solidFill>
          <a:ln>
            <a:solidFill>
              <a:srgbClr val="F5F4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7E1DB9FA-5ED6-7A15-0B5D-CF81FE9E0717}"/>
              </a:ext>
            </a:extLst>
          </p:cNvPr>
          <p:cNvSpPr/>
          <p:nvPr/>
        </p:nvSpPr>
        <p:spPr>
          <a:xfrm>
            <a:off x="4648200" y="4962674"/>
            <a:ext cx="4038600" cy="3000226"/>
          </a:xfrm>
          <a:prstGeom prst="rect">
            <a:avLst/>
          </a:prstGeom>
          <a:solidFill>
            <a:srgbClr val="F5F4EE"/>
          </a:solidFill>
          <a:ln>
            <a:solidFill>
              <a:srgbClr val="F3F4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68181B10-F9AB-3CA1-6D31-3A63837EE92D}"/>
              </a:ext>
            </a:extLst>
          </p:cNvPr>
          <p:cNvSpPr txBox="1"/>
          <p:nvPr/>
        </p:nvSpPr>
        <p:spPr>
          <a:xfrm>
            <a:off x="1492753" y="3488128"/>
            <a:ext cx="4130531" cy="1810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85"/>
              </a:lnSpc>
            </a:pPr>
            <a:r>
              <a:rPr lang="en-US" sz="4918" b="1" dirty="0">
                <a:solidFill>
                  <a:srgbClr val="00BF6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FORTSETTELSE FØLGER!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2C520A5-B252-9231-DF37-967AA5D86686}"/>
              </a:ext>
            </a:extLst>
          </p:cNvPr>
          <p:cNvSpPr/>
          <p:nvPr/>
        </p:nvSpPr>
        <p:spPr>
          <a:xfrm>
            <a:off x="5486400" y="3009900"/>
            <a:ext cx="2209800" cy="2289012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09437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7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89609" y="947419"/>
            <a:ext cx="6908782" cy="8392162"/>
          </a:xfrm>
          <a:custGeom>
            <a:avLst/>
            <a:gdLst/>
            <a:ahLst/>
            <a:cxnLst/>
            <a:rect l="l" t="t" r="r" b="b"/>
            <a:pathLst>
              <a:path w="6908782" h="8392162">
                <a:moveTo>
                  <a:pt x="0" y="0"/>
                </a:moveTo>
                <a:lnTo>
                  <a:pt x="6908782" y="0"/>
                </a:lnTo>
                <a:lnTo>
                  <a:pt x="6908782" y="8392162"/>
                </a:lnTo>
                <a:lnTo>
                  <a:pt x="0" y="83921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TextBox 3"/>
          <p:cNvSpPr txBox="1"/>
          <p:nvPr/>
        </p:nvSpPr>
        <p:spPr>
          <a:xfrm>
            <a:off x="13699463" y="8804443"/>
            <a:ext cx="4058667" cy="109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spc="320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ILLUSTRASJON:</a:t>
            </a:r>
          </a:p>
          <a:p>
            <a:pPr algn="ctr">
              <a:lnSpc>
                <a:spcPts val="4160"/>
              </a:lnSpc>
              <a:spcBef>
                <a:spcPct val="0"/>
              </a:spcBef>
            </a:pPr>
            <a:r>
              <a:rPr lang="en-US" sz="3200" spc="320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BØRGE BREDENBEKK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26A23D-1504-4303-0394-7E4C0234F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240209F-3779-8D7F-15C9-F7BFBFC13401}"/>
              </a:ext>
            </a:extLst>
          </p:cNvPr>
          <p:cNvSpPr/>
          <p:nvPr/>
        </p:nvSpPr>
        <p:spPr>
          <a:xfrm>
            <a:off x="4966538" y="1028700"/>
            <a:ext cx="8354924" cy="8229600"/>
          </a:xfrm>
          <a:custGeom>
            <a:avLst/>
            <a:gdLst/>
            <a:ahLst/>
            <a:cxnLst/>
            <a:rect l="l" t="t" r="r" b="b"/>
            <a:pathLst>
              <a:path w="8354924" h="8229600">
                <a:moveTo>
                  <a:pt x="0" y="0"/>
                </a:moveTo>
                <a:lnTo>
                  <a:pt x="8354924" y="0"/>
                </a:lnTo>
                <a:lnTo>
                  <a:pt x="83549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86D8D8EE-6446-66D1-D748-1E2A16AF32B8}"/>
              </a:ext>
            </a:extLst>
          </p:cNvPr>
          <p:cNvGrpSpPr/>
          <p:nvPr/>
        </p:nvGrpSpPr>
        <p:grpSpPr>
          <a:xfrm>
            <a:off x="9922159" y="4962674"/>
            <a:ext cx="3673072" cy="3560412"/>
            <a:chOff x="0" y="-47625"/>
            <a:chExt cx="967394" cy="93772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4A359A3-3CAA-0346-A71C-143CF4430FCF}"/>
                </a:ext>
              </a:extLst>
            </p:cNvPr>
            <p:cNvSpPr/>
            <p:nvPr/>
          </p:nvSpPr>
          <p:spPr>
            <a:xfrm>
              <a:off x="0" y="0"/>
              <a:ext cx="967394" cy="890097"/>
            </a:xfrm>
            <a:custGeom>
              <a:avLst/>
              <a:gdLst/>
              <a:ahLst/>
              <a:cxnLst/>
              <a:rect l="l" t="t" r="r" b="b"/>
              <a:pathLst>
                <a:path w="967394" h="890097">
                  <a:moveTo>
                    <a:pt x="0" y="0"/>
                  </a:moveTo>
                  <a:lnTo>
                    <a:pt x="967394" y="0"/>
                  </a:lnTo>
                  <a:lnTo>
                    <a:pt x="967394" y="890097"/>
                  </a:lnTo>
                  <a:lnTo>
                    <a:pt x="0" y="890097"/>
                  </a:lnTo>
                  <a:close/>
                </a:path>
              </a:pathLst>
            </a:custGeom>
            <a:solidFill>
              <a:srgbClr val="F5F4EE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5DDA6F-1959-E15B-4C4D-D228F1D8C8D1}"/>
                </a:ext>
              </a:extLst>
            </p:cNvPr>
            <p:cNvSpPr txBox="1"/>
            <p:nvPr/>
          </p:nvSpPr>
          <p:spPr>
            <a:xfrm>
              <a:off x="0" y="-47625"/>
              <a:ext cx="967394" cy="937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95BB73C3-0A5C-5B6E-7B5C-04847DE01991}"/>
              </a:ext>
            </a:extLst>
          </p:cNvPr>
          <p:cNvGrpSpPr/>
          <p:nvPr/>
        </p:nvGrpSpPr>
        <p:grpSpPr>
          <a:xfrm>
            <a:off x="6091091" y="7445934"/>
            <a:ext cx="3272864" cy="2152280"/>
            <a:chOff x="0" y="0"/>
            <a:chExt cx="861989" cy="56685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F629648-2487-552A-97B1-FAC7AC908775}"/>
                </a:ext>
              </a:extLst>
            </p:cNvPr>
            <p:cNvSpPr/>
            <p:nvPr/>
          </p:nvSpPr>
          <p:spPr>
            <a:xfrm>
              <a:off x="0" y="0"/>
              <a:ext cx="861989" cy="566856"/>
            </a:xfrm>
            <a:custGeom>
              <a:avLst/>
              <a:gdLst/>
              <a:ahLst/>
              <a:cxnLst/>
              <a:rect l="l" t="t" r="r" b="b"/>
              <a:pathLst>
                <a:path w="861989" h="566856">
                  <a:moveTo>
                    <a:pt x="0" y="0"/>
                  </a:moveTo>
                  <a:lnTo>
                    <a:pt x="861989" y="0"/>
                  </a:lnTo>
                  <a:lnTo>
                    <a:pt x="861989" y="566856"/>
                  </a:lnTo>
                  <a:lnTo>
                    <a:pt x="0" y="566856"/>
                  </a:lnTo>
                  <a:close/>
                </a:path>
              </a:pathLst>
            </a:custGeom>
            <a:solidFill>
              <a:srgbClr val="F5F4EE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4446C1A8-A3DE-04BD-0B79-13165BC471C5}"/>
                </a:ext>
              </a:extLst>
            </p:cNvPr>
            <p:cNvSpPr txBox="1"/>
            <p:nvPr/>
          </p:nvSpPr>
          <p:spPr>
            <a:xfrm>
              <a:off x="0" y="-47625"/>
              <a:ext cx="861989" cy="6144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93F9D931-8DFB-68B7-DEF9-CD39B5075E42}"/>
              </a:ext>
            </a:extLst>
          </p:cNvPr>
          <p:cNvSpPr/>
          <p:nvPr/>
        </p:nvSpPr>
        <p:spPr>
          <a:xfrm>
            <a:off x="4037173" y="7445934"/>
            <a:ext cx="2774779" cy="1812366"/>
          </a:xfrm>
          <a:custGeom>
            <a:avLst/>
            <a:gdLst/>
            <a:ahLst/>
            <a:cxnLst/>
            <a:rect l="l" t="t" r="r" b="b"/>
            <a:pathLst>
              <a:path w="2774779" h="1812366">
                <a:moveTo>
                  <a:pt x="0" y="0"/>
                </a:moveTo>
                <a:lnTo>
                  <a:pt x="2774779" y="0"/>
                </a:lnTo>
                <a:lnTo>
                  <a:pt x="2774779" y="1812366"/>
                </a:lnTo>
                <a:lnTo>
                  <a:pt x="0" y="1812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2745" t="-354080" r="-158357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EECC2668-A977-3B45-8F18-AA9F7B1D4FB1}"/>
              </a:ext>
            </a:extLst>
          </p:cNvPr>
          <p:cNvSpPr txBox="1"/>
          <p:nvPr/>
        </p:nvSpPr>
        <p:spPr>
          <a:xfrm rot="-2110991">
            <a:off x="10427587" y="3339162"/>
            <a:ext cx="2806063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SLUTT 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25A78EDD-A0AB-96D3-13E6-0BDCBEFFFCDA}"/>
              </a:ext>
            </a:extLst>
          </p:cNvPr>
          <p:cNvSpPr txBox="1"/>
          <p:nvPr/>
        </p:nvSpPr>
        <p:spPr>
          <a:xfrm>
            <a:off x="836008" y="1333500"/>
            <a:ext cx="46503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b="1" dirty="0">
                <a:solidFill>
                  <a:srgbClr val="00B050"/>
                </a:solidFill>
              </a:rPr>
              <a:t>DILEMMA #2</a:t>
            </a:r>
          </a:p>
          <a:p>
            <a:r>
              <a:rPr lang="nb-NO" sz="8000" b="1" dirty="0"/>
              <a:t>TA IMOT ?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6129663D-ED8B-2238-EFB5-15546440B616}"/>
              </a:ext>
            </a:extLst>
          </p:cNvPr>
          <p:cNvSpPr/>
          <p:nvPr/>
        </p:nvSpPr>
        <p:spPr>
          <a:xfrm>
            <a:off x="4037173" y="7445934"/>
            <a:ext cx="2774779" cy="1993192"/>
          </a:xfrm>
          <a:prstGeom prst="rect">
            <a:avLst/>
          </a:prstGeom>
          <a:solidFill>
            <a:srgbClr val="F3F4F0"/>
          </a:solidFill>
          <a:ln>
            <a:solidFill>
              <a:srgbClr val="F5F4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35950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19759" y="732342"/>
            <a:ext cx="12819270" cy="8941441"/>
          </a:xfrm>
          <a:custGeom>
            <a:avLst/>
            <a:gdLst/>
            <a:ahLst/>
            <a:cxnLst/>
            <a:rect l="l" t="t" r="r" b="b"/>
            <a:pathLst>
              <a:path w="12819270" h="8941441">
                <a:moveTo>
                  <a:pt x="0" y="0"/>
                </a:moveTo>
                <a:lnTo>
                  <a:pt x="12819270" y="0"/>
                </a:lnTo>
                <a:lnTo>
                  <a:pt x="12819270" y="8941441"/>
                </a:lnTo>
                <a:lnTo>
                  <a:pt x="0" y="89414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361" y="373747"/>
            <a:ext cx="8964066" cy="1014549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C1FD83-B8FB-8594-6F41-CE12D70D6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FAD6069-042D-AC37-8841-3F4F929FA558}"/>
              </a:ext>
            </a:extLst>
          </p:cNvPr>
          <p:cNvSpPr/>
          <p:nvPr/>
        </p:nvSpPr>
        <p:spPr>
          <a:xfrm>
            <a:off x="4966538" y="1028700"/>
            <a:ext cx="8354924" cy="8229600"/>
          </a:xfrm>
          <a:custGeom>
            <a:avLst/>
            <a:gdLst/>
            <a:ahLst/>
            <a:cxnLst/>
            <a:rect l="l" t="t" r="r" b="b"/>
            <a:pathLst>
              <a:path w="8354924" h="8229600">
                <a:moveTo>
                  <a:pt x="0" y="0"/>
                </a:moveTo>
                <a:lnTo>
                  <a:pt x="8354924" y="0"/>
                </a:lnTo>
                <a:lnTo>
                  <a:pt x="83549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F29B521-917F-ED69-59A3-46EFA2D1B4DC}"/>
              </a:ext>
            </a:extLst>
          </p:cNvPr>
          <p:cNvGrpSpPr/>
          <p:nvPr/>
        </p:nvGrpSpPr>
        <p:grpSpPr>
          <a:xfrm>
            <a:off x="9922159" y="4962674"/>
            <a:ext cx="3673072" cy="3560412"/>
            <a:chOff x="0" y="-47625"/>
            <a:chExt cx="967394" cy="93772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F09BD93-80C6-63CC-6F0C-2F20DB936296}"/>
                </a:ext>
              </a:extLst>
            </p:cNvPr>
            <p:cNvSpPr/>
            <p:nvPr/>
          </p:nvSpPr>
          <p:spPr>
            <a:xfrm>
              <a:off x="0" y="0"/>
              <a:ext cx="967394" cy="890097"/>
            </a:xfrm>
            <a:custGeom>
              <a:avLst/>
              <a:gdLst/>
              <a:ahLst/>
              <a:cxnLst/>
              <a:rect l="l" t="t" r="r" b="b"/>
              <a:pathLst>
                <a:path w="967394" h="890097">
                  <a:moveTo>
                    <a:pt x="0" y="0"/>
                  </a:moveTo>
                  <a:lnTo>
                    <a:pt x="967394" y="0"/>
                  </a:lnTo>
                  <a:lnTo>
                    <a:pt x="967394" y="890097"/>
                  </a:lnTo>
                  <a:lnTo>
                    <a:pt x="0" y="890097"/>
                  </a:lnTo>
                  <a:close/>
                </a:path>
              </a:pathLst>
            </a:custGeom>
            <a:solidFill>
              <a:srgbClr val="F5F4EE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78B2786-01E3-B473-5A4E-9BD2A79D3F72}"/>
                </a:ext>
              </a:extLst>
            </p:cNvPr>
            <p:cNvSpPr txBox="1"/>
            <p:nvPr/>
          </p:nvSpPr>
          <p:spPr>
            <a:xfrm>
              <a:off x="0" y="-47625"/>
              <a:ext cx="967394" cy="937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397E29C1-CD60-CADC-9F6D-CB55727D09C6}"/>
              </a:ext>
            </a:extLst>
          </p:cNvPr>
          <p:cNvGrpSpPr/>
          <p:nvPr/>
        </p:nvGrpSpPr>
        <p:grpSpPr>
          <a:xfrm>
            <a:off x="6091091" y="7445934"/>
            <a:ext cx="3272864" cy="2152280"/>
            <a:chOff x="0" y="0"/>
            <a:chExt cx="861989" cy="56685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4F3089E-7C40-06F3-3175-8FAB16B915D5}"/>
                </a:ext>
              </a:extLst>
            </p:cNvPr>
            <p:cNvSpPr/>
            <p:nvPr/>
          </p:nvSpPr>
          <p:spPr>
            <a:xfrm>
              <a:off x="0" y="0"/>
              <a:ext cx="861989" cy="566856"/>
            </a:xfrm>
            <a:custGeom>
              <a:avLst/>
              <a:gdLst/>
              <a:ahLst/>
              <a:cxnLst/>
              <a:rect l="l" t="t" r="r" b="b"/>
              <a:pathLst>
                <a:path w="861989" h="566856">
                  <a:moveTo>
                    <a:pt x="0" y="0"/>
                  </a:moveTo>
                  <a:lnTo>
                    <a:pt x="861989" y="0"/>
                  </a:lnTo>
                  <a:lnTo>
                    <a:pt x="861989" y="566856"/>
                  </a:lnTo>
                  <a:lnTo>
                    <a:pt x="0" y="566856"/>
                  </a:lnTo>
                  <a:close/>
                </a:path>
              </a:pathLst>
            </a:custGeom>
            <a:solidFill>
              <a:srgbClr val="F5F4EE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E0C24FB6-D4DF-9B1F-D9FC-0557778EB06F}"/>
                </a:ext>
              </a:extLst>
            </p:cNvPr>
            <p:cNvSpPr txBox="1"/>
            <p:nvPr/>
          </p:nvSpPr>
          <p:spPr>
            <a:xfrm>
              <a:off x="0" y="-47625"/>
              <a:ext cx="861989" cy="6144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76381983-DFCA-FDF9-BC13-EFCB8744E9A5}"/>
              </a:ext>
            </a:extLst>
          </p:cNvPr>
          <p:cNvSpPr/>
          <p:nvPr/>
        </p:nvSpPr>
        <p:spPr>
          <a:xfrm>
            <a:off x="4037173" y="7445934"/>
            <a:ext cx="2774779" cy="1812366"/>
          </a:xfrm>
          <a:custGeom>
            <a:avLst/>
            <a:gdLst/>
            <a:ahLst/>
            <a:cxnLst/>
            <a:rect l="l" t="t" r="r" b="b"/>
            <a:pathLst>
              <a:path w="2774779" h="1812366">
                <a:moveTo>
                  <a:pt x="0" y="0"/>
                </a:moveTo>
                <a:lnTo>
                  <a:pt x="2774779" y="0"/>
                </a:lnTo>
                <a:lnTo>
                  <a:pt x="2774779" y="1812366"/>
                </a:lnTo>
                <a:lnTo>
                  <a:pt x="0" y="1812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2745" t="-354080" r="-158357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80E3F9EA-D1F8-28DE-D0FE-7BE6E1A759CD}"/>
              </a:ext>
            </a:extLst>
          </p:cNvPr>
          <p:cNvSpPr txBox="1"/>
          <p:nvPr/>
        </p:nvSpPr>
        <p:spPr>
          <a:xfrm rot="-2110991">
            <a:off x="10427587" y="3339162"/>
            <a:ext cx="2806063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SLUTT 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50921770-2CD5-EC55-FC80-AB0DF6E39E55}"/>
              </a:ext>
            </a:extLst>
          </p:cNvPr>
          <p:cNvSpPr txBox="1"/>
          <p:nvPr/>
        </p:nvSpPr>
        <p:spPr>
          <a:xfrm>
            <a:off x="836008" y="1333500"/>
            <a:ext cx="46503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b="1" dirty="0">
                <a:solidFill>
                  <a:srgbClr val="00B050"/>
                </a:solidFill>
              </a:rPr>
              <a:t>DILEMMA #2</a:t>
            </a:r>
          </a:p>
          <a:p>
            <a:r>
              <a:rPr lang="nb-NO" sz="8000" b="1" dirty="0"/>
              <a:t>TA IMOT ?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D86BCDC4-A11A-10B5-5454-DC2A81942B72}"/>
              </a:ext>
            </a:extLst>
          </p:cNvPr>
          <p:cNvSpPr/>
          <p:nvPr/>
        </p:nvSpPr>
        <p:spPr>
          <a:xfrm>
            <a:off x="4037173" y="7445934"/>
            <a:ext cx="2774779" cy="1993192"/>
          </a:xfrm>
          <a:prstGeom prst="rect">
            <a:avLst/>
          </a:prstGeom>
          <a:solidFill>
            <a:srgbClr val="F3F4F0"/>
          </a:solidFill>
          <a:ln>
            <a:solidFill>
              <a:srgbClr val="F5F4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BA5C16E-FDDF-98A6-539E-80C78AF46051}"/>
              </a:ext>
            </a:extLst>
          </p:cNvPr>
          <p:cNvSpPr/>
          <p:nvPr/>
        </p:nvSpPr>
        <p:spPr>
          <a:xfrm>
            <a:off x="6811952" y="6057900"/>
            <a:ext cx="1553890" cy="16002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9298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B48B51-E11E-2B80-AC8E-9A707DAA0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B746B52-947E-82C7-6ECA-F78389A784C7}"/>
              </a:ext>
            </a:extLst>
          </p:cNvPr>
          <p:cNvSpPr/>
          <p:nvPr/>
        </p:nvSpPr>
        <p:spPr>
          <a:xfrm>
            <a:off x="4966538" y="1028700"/>
            <a:ext cx="8354924" cy="8229600"/>
          </a:xfrm>
          <a:custGeom>
            <a:avLst/>
            <a:gdLst/>
            <a:ahLst/>
            <a:cxnLst/>
            <a:rect l="l" t="t" r="r" b="b"/>
            <a:pathLst>
              <a:path w="8354924" h="8229600">
                <a:moveTo>
                  <a:pt x="0" y="0"/>
                </a:moveTo>
                <a:lnTo>
                  <a:pt x="8354924" y="0"/>
                </a:lnTo>
                <a:lnTo>
                  <a:pt x="83549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753739A-E791-E281-2325-5523DC89F56C}"/>
              </a:ext>
            </a:extLst>
          </p:cNvPr>
          <p:cNvGrpSpPr/>
          <p:nvPr/>
        </p:nvGrpSpPr>
        <p:grpSpPr>
          <a:xfrm>
            <a:off x="9922159" y="4962674"/>
            <a:ext cx="3673072" cy="3560412"/>
            <a:chOff x="0" y="-47625"/>
            <a:chExt cx="967394" cy="93772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1C4D5B4-622F-4017-6BBA-F3A990BC616D}"/>
                </a:ext>
              </a:extLst>
            </p:cNvPr>
            <p:cNvSpPr/>
            <p:nvPr/>
          </p:nvSpPr>
          <p:spPr>
            <a:xfrm>
              <a:off x="0" y="0"/>
              <a:ext cx="967394" cy="890097"/>
            </a:xfrm>
            <a:custGeom>
              <a:avLst/>
              <a:gdLst/>
              <a:ahLst/>
              <a:cxnLst/>
              <a:rect l="l" t="t" r="r" b="b"/>
              <a:pathLst>
                <a:path w="967394" h="890097">
                  <a:moveTo>
                    <a:pt x="0" y="0"/>
                  </a:moveTo>
                  <a:lnTo>
                    <a:pt x="967394" y="0"/>
                  </a:lnTo>
                  <a:lnTo>
                    <a:pt x="967394" y="890097"/>
                  </a:lnTo>
                  <a:lnTo>
                    <a:pt x="0" y="890097"/>
                  </a:lnTo>
                  <a:close/>
                </a:path>
              </a:pathLst>
            </a:custGeom>
            <a:solidFill>
              <a:srgbClr val="F5F4EE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891C47C-9C68-C66F-0094-40A41DD7980A}"/>
                </a:ext>
              </a:extLst>
            </p:cNvPr>
            <p:cNvSpPr txBox="1"/>
            <p:nvPr/>
          </p:nvSpPr>
          <p:spPr>
            <a:xfrm>
              <a:off x="0" y="-47625"/>
              <a:ext cx="967394" cy="937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685DD4BA-A930-BE6B-07D1-47AD3FF828CA}"/>
              </a:ext>
            </a:extLst>
          </p:cNvPr>
          <p:cNvGrpSpPr/>
          <p:nvPr/>
        </p:nvGrpSpPr>
        <p:grpSpPr>
          <a:xfrm>
            <a:off x="6091091" y="7445934"/>
            <a:ext cx="3272864" cy="2152280"/>
            <a:chOff x="0" y="0"/>
            <a:chExt cx="861989" cy="56685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AA1A4C9-3BFA-2750-BB1F-832067EB6753}"/>
                </a:ext>
              </a:extLst>
            </p:cNvPr>
            <p:cNvSpPr/>
            <p:nvPr/>
          </p:nvSpPr>
          <p:spPr>
            <a:xfrm>
              <a:off x="0" y="0"/>
              <a:ext cx="861989" cy="566856"/>
            </a:xfrm>
            <a:custGeom>
              <a:avLst/>
              <a:gdLst/>
              <a:ahLst/>
              <a:cxnLst/>
              <a:rect l="l" t="t" r="r" b="b"/>
              <a:pathLst>
                <a:path w="861989" h="566856">
                  <a:moveTo>
                    <a:pt x="0" y="0"/>
                  </a:moveTo>
                  <a:lnTo>
                    <a:pt x="861989" y="0"/>
                  </a:lnTo>
                  <a:lnTo>
                    <a:pt x="861989" y="566856"/>
                  </a:lnTo>
                  <a:lnTo>
                    <a:pt x="0" y="566856"/>
                  </a:lnTo>
                  <a:close/>
                </a:path>
              </a:pathLst>
            </a:custGeom>
            <a:solidFill>
              <a:srgbClr val="F5F4EE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60B845CA-1D29-9021-E805-AE67CEBDE9C6}"/>
                </a:ext>
              </a:extLst>
            </p:cNvPr>
            <p:cNvSpPr txBox="1"/>
            <p:nvPr/>
          </p:nvSpPr>
          <p:spPr>
            <a:xfrm>
              <a:off x="0" y="-47625"/>
              <a:ext cx="861989" cy="6144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D607C5EC-A5B1-91C4-84E4-40196E2C427B}"/>
              </a:ext>
            </a:extLst>
          </p:cNvPr>
          <p:cNvSpPr/>
          <p:nvPr/>
        </p:nvSpPr>
        <p:spPr>
          <a:xfrm>
            <a:off x="4037173" y="7445934"/>
            <a:ext cx="2774779" cy="1812366"/>
          </a:xfrm>
          <a:custGeom>
            <a:avLst/>
            <a:gdLst/>
            <a:ahLst/>
            <a:cxnLst/>
            <a:rect l="l" t="t" r="r" b="b"/>
            <a:pathLst>
              <a:path w="2774779" h="1812366">
                <a:moveTo>
                  <a:pt x="0" y="0"/>
                </a:moveTo>
                <a:lnTo>
                  <a:pt x="2774779" y="0"/>
                </a:lnTo>
                <a:lnTo>
                  <a:pt x="2774779" y="1812366"/>
                </a:lnTo>
                <a:lnTo>
                  <a:pt x="0" y="1812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2745" t="-354080" r="-158357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77C6B906-1C7F-75F6-72F8-E69497B7CEBE}"/>
              </a:ext>
            </a:extLst>
          </p:cNvPr>
          <p:cNvSpPr txBox="1"/>
          <p:nvPr/>
        </p:nvSpPr>
        <p:spPr>
          <a:xfrm rot="-2110991">
            <a:off x="10427587" y="3339162"/>
            <a:ext cx="2806063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SLUTT 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47907FD-4AA1-0095-8898-5F69977F556A}"/>
              </a:ext>
            </a:extLst>
          </p:cNvPr>
          <p:cNvSpPr txBox="1"/>
          <p:nvPr/>
        </p:nvSpPr>
        <p:spPr>
          <a:xfrm rot="-2110991">
            <a:off x="8097297" y="5904218"/>
            <a:ext cx="2806063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 dirty="0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SLUTT 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18BB6106-97BF-4781-8DA0-CAF7AF874183}"/>
              </a:ext>
            </a:extLst>
          </p:cNvPr>
          <p:cNvSpPr txBox="1"/>
          <p:nvPr/>
        </p:nvSpPr>
        <p:spPr>
          <a:xfrm>
            <a:off x="836008" y="1333500"/>
            <a:ext cx="46503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b="1" dirty="0">
                <a:solidFill>
                  <a:srgbClr val="00B050"/>
                </a:solidFill>
              </a:rPr>
              <a:t>DILEMMA #2</a:t>
            </a:r>
          </a:p>
          <a:p>
            <a:r>
              <a:rPr lang="nb-NO" sz="8000" b="1" dirty="0"/>
              <a:t>TA IMOT ?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79A70D9E-8EFC-9CCF-1CDE-B057F61322C7}"/>
              </a:ext>
            </a:extLst>
          </p:cNvPr>
          <p:cNvSpPr/>
          <p:nvPr/>
        </p:nvSpPr>
        <p:spPr>
          <a:xfrm>
            <a:off x="4037173" y="7445934"/>
            <a:ext cx="2774779" cy="1993192"/>
          </a:xfrm>
          <a:prstGeom prst="rect">
            <a:avLst/>
          </a:prstGeom>
          <a:solidFill>
            <a:srgbClr val="F3F4F0"/>
          </a:solidFill>
          <a:ln>
            <a:solidFill>
              <a:srgbClr val="F5F4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0D18536-38DF-F53A-7546-C6CE83996C45}"/>
              </a:ext>
            </a:extLst>
          </p:cNvPr>
          <p:cNvSpPr/>
          <p:nvPr/>
        </p:nvSpPr>
        <p:spPr>
          <a:xfrm>
            <a:off x="6811952" y="6057900"/>
            <a:ext cx="1553890" cy="16002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24878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728172-33C4-E837-8E67-91F7983C4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CE33859-A9E6-1397-F19C-39774F998E94}"/>
              </a:ext>
            </a:extLst>
          </p:cNvPr>
          <p:cNvSpPr/>
          <p:nvPr/>
        </p:nvSpPr>
        <p:spPr>
          <a:xfrm>
            <a:off x="4966538" y="1028700"/>
            <a:ext cx="8354924" cy="8229600"/>
          </a:xfrm>
          <a:custGeom>
            <a:avLst/>
            <a:gdLst/>
            <a:ahLst/>
            <a:cxnLst/>
            <a:rect l="l" t="t" r="r" b="b"/>
            <a:pathLst>
              <a:path w="8354924" h="8229600">
                <a:moveTo>
                  <a:pt x="0" y="0"/>
                </a:moveTo>
                <a:lnTo>
                  <a:pt x="8354924" y="0"/>
                </a:lnTo>
                <a:lnTo>
                  <a:pt x="83549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AEDB2D1-6650-9083-CBF8-7E7AD7924BD7}"/>
              </a:ext>
            </a:extLst>
          </p:cNvPr>
          <p:cNvGrpSpPr/>
          <p:nvPr/>
        </p:nvGrpSpPr>
        <p:grpSpPr>
          <a:xfrm>
            <a:off x="9922159" y="4962674"/>
            <a:ext cx="3673072" cy="3560412"/>
            <a:chOff x="0" y="-47625"/>
            <a:chExt cx="967394" cy="93772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2D4AEE1-D128-AE78-3921-F999513F2B57}"/>
                </a:ext>
              </a:extLst>
            </p:cNvPr>
            <p:cNvSpPr/>
            <p:nvPr/>
          </p:nvSpPr>
          <p:spPr>
            <a:xfrm>
              <a:off x="0" y="0"/>
              <a:ext cx="967394" cy="890097"/>
            </a:xfrm>
            <a:custGeom>
              <a:avLst/>
              <a:gdLst/>
              <a:ahLst/>
              <a:cxnLst/>
              <a:rect l="l" t="t" r="r" b="b"/>
              <a:pathLst>
                <a:path w="967394" h="890097">
                  <a:moveTo>
                    <a:pt x="0" y="0"/>
                  </a:moveTo>
                  <a:lnTo>
                    <a:pt x="967394" y="0"/>
                  </a:lnTo>
                  <a:lnTo>
                    <a:pt x="967394" y="890097"/>
                  </a:lnTo>
                  <a:lnTo>
                    <a:pt x="0" y="890097"/>
                  </a:lnTo>
                  <a:close/>
                </a:path>
              </a:pathLst>
            </a:custGeom>
            <a:solidFill>
              <a:srgbClr val="F5F4EE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DDE7C9F-E6F1-1387-71D0-7B10BFAB4CC1}"/>
                </a:ext>
              </a:extLst>
            </p:cNvPr>
            <p:cNvSpPr txBox="1"/>
            <p:nvPr/>
          </p:nvSpPr>
          <p:spPr>
            <a:xfrm>
              <a:off x="0" y="-47625"/>
              <a:ext cx="967394" cy="937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909310DE-9200-D634-3A03-8203882351DC}"/>
              </a:ext>
            </a:extLst>
          </p:cNvPr>
          <p:cNvGrpSpPr/>
          <p:nvPr/>
        </p:nvGrpSpPr>
        <p:grpSpPr>
          <a:xfrm>
            <a:off x="6091091" y="7445934"/>
            <a:ext cx="3272864" cy="2152280"/>
            <a:chOff x="0" y="0"/>
            <a:chExt cx="861989" cy="56685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FE055D6-5AA5-5F15-42DB-75C19E20D380}"/>
                </a:ext>
              </a:extLst>
            </p:cNvPr>
            <p:cNvSpPr/>
            <p:nvPr/>
          </p:nvSpPr>
          <p:spPr>
            <a:xfrm>
              <a:off x="0" y="0"/>
              <a:ext cx="861989" cy="566856"/>
            </a:xfrm>
            <a:custGeom>
              <a:avLst/>
              <a:gdLst/>
              <a:ahLst/>
              <a:cxnLst/>
              <a:rect l="l" t="t" r="r" b="b"/>
              <a:pathLst>
                <a:path w="861989" h="566856">
                  <a:moveTo>
                    <a:pt x="0" y="0"/>
                  </a:moveTo>
                  <a:lnTo>
                    <a:pt x="861989" y="0"/>
                  </a:lnTo>
                  <a:lnTo>
                    <a:pt x="861989" y="566856"/>
                  </a:lnTo>
                  <a:lnTo>
                    <a:pt x="0" y="566856"/>
                  </a:lnTo>
                  <a:close/>
                </a:path>
              </a:pathLst>
            </a:custGeom>
            <a:solidFill>
              <a:srgbClr val="F5F4EE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B511A0D6-D75A-D667-0B33-1D1A10D570F7}"/>
                </a:ext>
              </a:extLst>
            </p:cNvPr>
            <p:cNvSpPr txBox="1"/>
            <p:nvPr/>
          </p:nvSpPr>
          <p:spPr>
            <a:xfrm>
              <a:off x="0" y="-47625"/>
              <a:ext cx="861989" cy="6144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AAD7D965-06A1-ABA8-3B7A-CD4EE253874E}"/>
              </a:ext>
            </a:extLst>
          </p:cNvPr>
          <p:cNvSpPr/>
          <p:nvPr/>
        </p:nvSpPr>
        <p:spPr>
          <a:xfrm>
            <a:off x="4037173" y="7445934"/>
            <a:ext cx="2774779" cy="1812366"/>
          </a:xfrm>
          <a:custGeom>
            <a:avLst/>
            <a:gdLst/>
            <a:ahLst/>
            <a:cxnLst/>
            <a:rect l="l" t="t" r="r" b="b"/>
            <a:pathLst>
              <a:path w="2774779" h="1812366">
                <a:moveTo>
                  <a:pt x="0" y="0"/>
                </a:moveTo>
                <a:lnTo>
                  <a:pt x="2774779" y="0"/>
                </a:lnTo>
                <a:lnTo>
                  <a:pt x="2774779" y="1812366"/>
                </a:lnTo>
                <a:lnTo>
                  <a:pt x="0" y="1812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2745" t="-354080" r="-158357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B03F5547-492B-65C7-62E9-AF405284633E}"/>
              </a:ext>
            </a:extLst>
          </p:cNvPr>
          <p:cNvSpPr txBox="1"/>
          <p:nvPr/>
        </p:nvSpPr>
        <p:spPr>
          <a:xfrm rot="-2110991">
            <a:off x="10427587" y="3339162"/>
            <a:ext cx="2806063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SLUTT 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EF5CBA9E-96BC-15CB-093C-41179805C128}"/>
              </a:ext>
            </a:extLst>
          </p:cNvPr>
          <p:cNvSpPr txBox="1"/>
          <p:nvPr/>
        </p:nvSpPr>
        <p:spPr>
          <a:xfrm rot="-2110991">
            <a:off x="6397100" y="5890184"/>
            <a:ext cx="2806063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SLUTT 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EA1DF250-8F6D-69E7-CBC7-372B25DD97AA}"/>
              </a:ext>
            </a:extLst>
          </p:cNvPr>
          <p:cNvSpPr txBox="1"/>
          <p:nvPr/>
        </p:nvSpPr>
        <p:spPr>
          <a:xfrm>
            <a:off x="836008" y="1333500"/>
            <a:ext cx="46503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b="1" dirty="0">
                <a:solidFill>
                  <a:srgbClr val="00B050"/>
                </a:solidFill>
              </a:rPr>
              <a:t>DILEMMA #2</a:t>
            </a:r>
          </a:p>
          <a:p>
            <a:r>
              <a:rPr lang="nb-NO" sz="8000" b="1" dirty="0"/>
              <a:t>TA IMOT ?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155891D2-61C0-D92F-7A35-BAFF6325663B}"/>
              </a:ext>
            </a:extLst>
          </p:cNvPr>
          <p:cNvSpPr/>
          <p:nvPr/>
        </p:nvSpPr>
        <p:spPr>
          <a:xfrm>
            <a:off x="4037173" y="7445934"/>
            <a:ext cx="2774779" cy="1993192"/>
          </a:xfrm>
          <a:prstGeom prst="rect">
            <a:avLst/>
          </a:prstGeom>
          <a:solidFill>
            <a:srgbClr val="F3F4F0"/>
          </a:solidFill>
          <a:ln>
            <a:solidFill>
              <a:srgbClr val="F5F4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BE81264-09F1-CB61-6078-703440077053}"/>
              </a:ext>
            </a:extLst>
          </p:cNvPr>
          <p:cNvSpPr/>
          <p:nvPr/>
        </p:nvSpPr>
        <p:spPr>
          <a:xfrm>
            <a:off x="4648200" y="6057900"/>
            <a:ext cx="1752600" cy="1707683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66020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BBF2D8-C76C-241C-6C15-1FAD368DE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3BA197D-6939-3B6A-C0A4-6811353E87B7}"/>
              </a:ext>
            </a:extLst>
          </p:cNvPr>
          <p:cNvSpPr/>
          <p:nvPr/>
        </p:nvSpPr>
        <p:spPr>
          <a:xfrm>
            <a:off x="4966538" y="1028700"/>
            <a:ext cx="8354924" cy="8229600"/>
          </a:xfrm>
          <a:custGeom>
            <a:avLst/>
            <a:gdLst/>
            <a:ahLst/>
            <a:cxnLst/>
            <a:rect l="l" t="t" r="r" b="b"/>
            <a:pathLst>
              <a:path w="8354924" h="8229600">
                <a:moveTo>
                  <a:pt x="0" y="0"/>
                </a:moveTo>
                <a:lnTo>
                  <a:pt x="8354924" y="0"/>
                </a:lnTo>
                <a:lnTo>
                  <a:pt x="83549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E9C44C4D-FDA3-6C58-04E9-9B8DBC408DED}"/>
              </a:ext>
            </a:extLst>
          </p:cNvPr>
          <p:cNvGrpSpPr/>
          <p:nvPr/>
        </p:nvGrpSpPr>
        <p:grpSpPr>
          <a:xfrm>
            <a:off x="9922159" y="4962674"/>
            <a:ext cx="3673072" cy="3560412"/>
            <a:chOff x="0" y="-47625"/>
            <a:chExt cx="967394" cy="93772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806148C-CE63-CECF-BB9F-24FC2AA9E370}"/>
                </a:ext>
              </a:extLst>
            </p:cNvPr>
            <p:cNvSpPr/>
            <p:nvPr/>
          </p:nvSpPr>
          <p:spPr>
            <a:xfrm>
              <a:off x="0" y="0"/>
              <a:ext cx="967394" cy="890097"/>
            </a:xfrm>
            <a:custGeom>
              <a:avLst/>
              <a:gdLst/>
              <a:ahLst/>
              <a:cxnLst/>
              <a:rect l="l" t="t" r="r" b="b"/>
              <a:pathLst>
                <a:path w="967394" h="890097">
                  <a:moveTo>
                    <a:pt x="0" y="0"/>
                  </a:moveTo>
                  <a:lnTo>
                    <a:pt x="967394" y="0"/>
                  </a:lnTo>
                  <a:lnTo>
                    <a:pt x="967394" y="890097"/>
                  </a:lnTo>
                  <a:lnTo>
                    <a:pt x="0" y="890097"/>
                  </a:lnTo>
                  <a:close/>
                </a:path>
              </a:pathLst>
            </a:custGeom>
            <a:solidFill>
              <a:srgbClr val="F5F4EE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9BE5A3B-48E4-87F0-72F5-544F730A61C3}"/>
                </a:ext>
              </a:extLst>
            </p:cNvPr>
            <p:cNvSpPr txBox="1"/>
            <p:nvPr/>
          </p:nvSpPr>
          <p:spPr>
            <a:xfrm>
              <a:off x="0" y="-47625"/>
              <a:ext cx="967394" cy="937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32C7323D-488B-BAAB-4D86-1AE50D10A469}"/>
              </a:ext>
            </a:extLst>
          </p:cNvPr>
          <p:cNvGrpSpPr/>
          <p:nvPr/>
        </p:nvGrpSpPr>
        <p:grpSpPr>
          <a:xfrm>
            <a:off x="6091091" y="7445934"/>
            <a:ext cx="3272864" cy="2152280"/>
            <a:chOff x="0" y="0"/>
            <a:chExt cx="861989" cy="56685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37E3BBB-A5A6-5B5C-AC98-C404AFD8F734}"/>
                </a:ext>
              </a:extLst>
            </p:cNvPr>
            <p:cNvSpPr/>
            <p:nvPr/>
          </p:nvSpPr>
          <p:spPr>
            <a:xfrm>
              <a:off x="0" y="0"/>
              <a:ext cx="861989" cy="566856"/>
            </a:xfrm>
            <a:custGeom>
              <a:avLst/>
              <a:gdLst/>
              <a:ahLst/>
              <a:cxnLst/>
              <a:rect l="l" t="t" r="r" b="b"/>
              <a:pathLst>
                <a:path w="861989" h="566856">
                  <a:moveTo>
                    <a:pt x="0" y="0"/>
                  </a:moveTo>
                  <a:lnTo>
                    <a:pt x="861989" y="0"/>
                  </a:lnTo>
                  <a:lnTo>
                    <a:pt x="861989" y="566856"/>
                  </a:lnTo>
                  <a:lnTo>
                    <a:pt x="0" y="566856"/>
                  </a:lnTo>
                  <a:close/>
                </a:path>
              </a:pathLst>
            </a:custGeom>
            <a:solidFill>
              <a:srgbClr val="F5F4EE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2B3838E0-5E40-0176-2F13-66122E6ACE27}"/>
                </a:ext>
              </a:extLst>
            </p:cNvPr>
            <p:cNvSpPr txBox="1"/>
            <p:nvPr/>
          </p:nvSpPr>
          <p:spPr>
            <a:xfrm>
              <a:off x="0" y="-47625"/>
              <a:ext cx="861989" cy="6144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C7BB76A3-9C26-51F3-1E9B-7150CF3F07E3}"/>
              </a:ext>
            </a:extLst>
          </p:cNvPr>
          <p:cNvSpPr/>
          <p:nvPr/>
        </p:nvSpPr>
        <p:spPr>
          <a:xfrm>
            <a:off x="4037173" y="7445934"/>
            <a:ext cx="2774779" cy="1812366"/>
          </a:xfrm>
          <a:custGeom>
            <a:avLst/>
            <a:gdLst/>
            <a:ahLst/>
            <a:cxnLst/>
            <a:rect l="l" t="t" r="r" b="b"/>
            <a:pathLst>
              <a:path w="2774779" h="1812366">
                <a:moveTo>
                  <a:pt x="0" y="0"/>
                </a:moveTo>
                <a:lnTo>
                  <a:pt x="2774779" y="0"/>
                </a:lnTo>
                <a:lnTo>
                  <a:pt x="2774779" y="1812366"/>
                </a:lnTo>
                <a:lnTo>
                  <a:pt x="0" y="1812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2745" t="-354080" r="-158357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2BABC9A9-3F64-9BB1-1411-0DAB61857490}"/>
              </a:ext>
            </a:extLst>
          </p:cNvPr>
          <p:cNvSpPr txBox="1"/>
          <p:nvPr/>
        </p:nvSpPr>
        <p:spPr>
          <a:xfrm rot="-2110991">
            <a:off x="10427587" y="3339162"/>
            <a:ext cx="2806063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SLUTT 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AD0DEBDA-F304-C307-CB76-0F675E685119}"/>
              </a:ext>
            </a:extLst>
          </p:cNvPr>
          <p:cNvSpPr txBox="1"/>
          <p:nvPr/>
        </p:nvSpPr>
        <p:spPr>
          <a:xfrm rot="-2110991">
            <a:off x="6397100" y="5890184"/>
            <a:ext cx="2806063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SLUTT 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6FA37069-F162-490F-1A91-C496203271E2}"/>
              </a:ext>
            </a:extLst>
          </p:cNvPr>
          <p:cNvSpPr txBox="1"/>
          <p:nvPr/>
        </p:nvSpPr>
        <p:spPr>
          <a:xfrm>
            <a:off x="836008" y="1333500"/>
            <a:ext cx="46503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b="1" dirty="0">
                <a:solidFill>
                  <a:srgbClr val="00B050"/>
                </a:solidFill>
              </a:rPr>
              <a:t>DILEMMA #2</a:t>
            </a:r>
          </a:p>
          <a:p>
            <a:r>
              <a:rPr lang="nb-NO" sz="8000" b="1" dirty="0"/>
              <a:t>TA IMOT ?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292C0069-7537-B1C1-B757-4BE3888121F6}"/>
              </a:ext>
            </a:extLst>
          </p:cNvPr>
          <p:cNvSpPr/>
          <p:nvPr/>
        </p:nvSpPr>
        <p:spPr>
          <a:xfrm>
            <a:off x="4037173" y="7445934"/>
            <a:ext cx="2774779" cy="1993192"/>
          </a:xfrm>
          <a:prstGeom prst="rect">
            <a:avLst/>
          </a:prstGeom>
          <a:solidFill>
            <a:srgbClr val="F3F4F0"/>
          </a:solidFill>
          <a:ln>
            <a:solidFill>
              <a:srgbClr val="F5F4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6B0E4AB-C28F-9106-9B13-0E873CCB618B}"/>
              </a:ext>
            </a:extLst>
          </p:cNvPr>
          <p:cNvSpPr/>
          <p:nvPr/>
        </p:nvSpPr>
        <p:spPr>
          <a:xfrm>
            <a:off x="4648200" y="6057900"/>
            <a:ext cx="1752600" cy="1707683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737DD1D8-6BFB-53B2-AFD1-E0794529047B}"/>
              </a:ext>
            </a:extLst>
          </p:cNvPr>
          <p:cNvSpPr txBox="1"/>
          <p:nvPr/>
        </p:nvSpPr>
        <p:spPr>
          <a:xfrm>
            <a:off x="1355869" y="5097923"/>
            <a:ext cx="4130531" cy="1810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85"/>
              </a:lnSpc>
            </a:pPr>
            <a:r>
              <a:rPr lang="en-US" sz="4918" b="1" dirty="0">
                <a:solidFill>
                  <a:srgbClr val="00BF6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FORTSETTELSE FØLGER!</a:t>
            </a:r>
          </a:p>
        </p:txBody>
      </p:sp>
    </p:spTree>
    <p:extLst>
      <p:ext uri="{BB962C8B-B14F-4D97-AF65-F5344CB8AC3E}">
        <p14:creationId xmlns:p14="http://schemas.microsoft.com/office/powerpoint/2010/main" val="8783818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3DE9FA-FCC2-D83B-338F-EF823122F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7FB04E2-D099-B3E4-62E4-BD377649BBA4}"/>
              </a:ext>
            </a:extLst>
          </p:cNvPr>
          <p:cNvSpPr/>
          <p:nvPr/>
        </p:nvSpPr>
        <p:spPr>
          <a:xfrm>
            <a:off x="4966538" y="1028700"/>
            <a:ext cx="8354924" cy="8229600"/>
          </a:xfrm>
          <a:custGeom>
            <a:avLst/>
            <a:gdLst/>
            <a:ahLst/>
            <a:cxnLst/>
            <a:rect l="l" t="t" r="r" b="b"/>
            <a:pathLst>
              <a:path w="8354924" h="8229600">
                <a:moveTo>
                  <a:pt x="0" y="0"/>
                </a:moveTo>
                <a:lnTo>
                  <a:pt x="8354924" y="0"/>
                </a:lnTo>
                <a:lnTo>
                  <a:pt x="83549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632A5AC-FE33-2958-B29C-EF95AE92D19C}"/>
              </a:ext>
            </a:extLst>
          </p:cNvPr>
          <p:cNvGrpSpPr/>
          <p:nvPr/>
        </p:nvGrpSpPr>
        <p:grpSpPr>
          <a:xfrm>
            <a:off x="9922159" y="4962674"/>
            <a:ext cx="3673072" cy="3560412"/>
            <a:chOff x="0" y="-47625"/>
            <a:chExt cx="967394" cy="93772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0C2C75B-2FA2-3BB2-6496-840D97CED5CD}"/>
                </a:ext>
              </a:extLst>
            </p:cNvPr>
            <p:cNvSpPr/>
            <p:nvPr/>
          </p:nvSpPr>
          <p:spPr>
            <a:xfrm>
              <a:off x="0" y="0"/>
              <a:ext cx="967394" cy="890097"/>
            </a:xfrm>
            <a:custGeom>
              <a:avLst/>
              <a:gdLst/>
              <a:ahLst/>
              <a:cxnLst/>
              <a:rect l="l" t="t" r="r" b="b"/>
              <a:pathLst>
                <a:path w="967394" h="890097">
                  <a:moveTo>
                    <a:pt x="0" y="0"/>
                  </a:moveTo>
                  <a:lnTo>
                    <a:pt x="967394" y="0"/>
                  </a:lnTo>
                  <a:lnTo>
                    <a:pt x="967394" y="890097"/>
                  </a:lnTo>
                  <a:lnTo>
                    <a:pt x="0" y="890097"/>
                  </a:lnTo>
                  <a:close/>
                </a:path>
              </a:pathLst>
            </a:custGeom>
            <a:solidFill>
              <a:srgbClr val="F5F4EE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D459A44-1CBE-27A4-0B00-661C15F276BA}"/>
                </a:ext>
              </a:extLst>
            </p:cNvPr>
            <p:cNvSpPr txBox="1"/>
            <p:nvPr/>
          </p:nvSpPr>
          <p:spPr>
            <a:xfrm>
              <a:off x="0" y="-47625"/>
              <a:ext cx="967394" cy="937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6DC183A8-D0D0-65FE-8469-76C04358C407}"/>
              </a:ext>
            </a:extLst>
          </p:cNvPr>
          <p:cNvGrpSpPr/>
          <p:nvPr/>
        </p:nvGrpSpPr>
        <p:grpSpPr>
          <a:xfrm>
            <a:off x="6091091" y="7445934"/>
            <a:ext cx="3272864" cy="2152280"/>
            <a:chOff x="0" y="0"/>
            <a:chExt cx="861989" cy="56685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82AD213-90BA-F78B-BA81-B82BC7DE68B3}"/>
                </a:ext>
              </a:extLst>
            </p:cNvPr>
            <p:cNvSpPr/>
            <p:nvPr/>
          </p:nvSpPr>
          <p:spPr>
            <a:xfrm>
              <a:off x="0" y="0"/>
              <a:ext cx="861989" cy="566856"/>
            </a:xfrm>
            <a:custGeom>
              <a:avLst/>
              <a:gdLst/>
              <a:ahLst/>
              <a:cxnLst/>
              <a:rect l="l" t="t" r="r" b="b"/>
              <a:pathLst>
                <a:path w="861989" h="566856">
                  <a:moveTo>
                    <a:pt x="0" y="0"/>
                  </a:moveTo>
                  <a:lnTo>
                    <a:pt x="861989" y="0"/>
                  </a:lnTo>
                  <a:lnTo>
                    <a:pt x="861989" y="566856"/>
                  </a:lnTo>
                  <a:lnTo>
                    <a:pt x="0" y="566856"/>
                  </a:lnTo>
                  <a:close/>
                </a:path>
              </a:pathLst>
            </a:custGeom>
            <a:solidFill>
              <a:srgbClr val="F5F4EE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2D061572-E2F7-34CC-0ECF-405EF7B47950}"/>
                </a:ext>
              </a:extLst>
            </p:cNvPr>
            <p:cNvSpPr txBox="1"/>
            <p:nvPr/>
          </p:nvSpPr>
          <p:spPr>
            <a:xfrm>
              <a:off x="0" y="-47625"/>
              <a:ext cx="861989" cy="6144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F287DAD8-8403-D30B-622A-BBF859658D31}"/>
              </a:ext>
            </a:extLst>
          </p:cNvPr>
          <p:cNvSpPr/>
          <p:nvPr/>
        </p:nvSpPr>
        <p:spPr>
          <a:xfrm>
            <a:off x="4037173" y="7445934"/>
            <a:ext cx="2774779" cy="1812366"/>
          </a:xfrm>
          <a:custGeom>
            <a:avLst/>
            <a:gdLst/>
            <a:ahLst/>
            <a:cxnLst/>
            <a:rect l="l" t="t" r="r" b="b"/>
            <a:pathLst>
              <a:path w="2774779" h="1812366">
                <a:moveTo>
                  <a:pt x="0" y="0"/>
                </a:moveTo>
                <a:lnTo>
                  <a:pt x="2774779" y="0"/>
                </a:lnTo>
                <a:lnTo>
                  <a:pt x="2774779" y="1812366"/>
                </a:lnTo>
                <a:lnTo>
                  <a:pt x="0" y="1812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2745" t="-354080" r="-158357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BBB149D8-C1DD-2495-FEEC-8CDE495186EF}"/>
              </a:ext>
            </a:extLst>
          </p:cNvPr>
          <p:cNvSpPr txBox="1"/>
          <p:nvPr/>
        </p:nvSpPr>
        <p:spPr>
          <a:xfrm rot="-2110991">
            <a:off x="10427587" y="3339162"/>
            <a:ext cx="2806063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SLUTT 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E996380C-EC19-324C-0610-4D2787BD559B}"/>
              </a:ext>
            </a:extLst>
          </p:cNvPr>
          <p:cNvSpPr txBox="1"/>
          <p:nvPr/>
        </p:nvSpPr>
        <p:spPr>
          <a:xfrm rot="-2110991">
            <a:off x="6397100" y="5890184"/>
            <a:ext cx="2806063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SLUTT 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F169D783-5020-90C7-3121-8B50C8991C0F}"/>
              </a:ext>
            </a:extLst>
          </p:cNvPr>
          <p:cNvSpPr txBox="1"/>
          <p:nvPr/>
        </p:nvSpPr>
        <p:spPr>
          <a:xfrm>
            <a:off x="836008" y="1333500"/>
            <a:ext cx="46503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b="1" dirty="0">
                <a:solidFill>
                  <a:srgbClr val="00B050"/>
                </a:solidFill>
              </a:rPr>
              <a:t>DILEMMA #3</a:t>
            </a:r>
          </a:p>
          <a:p>
            <a:r>
              <a:rPr lang="nb-NO" sz="10000" b="1" dirty="0"/>
              <a:t>FEST ?</a:t>
            </a:r>
          </a:p>
        </p:txBody>
      </p:sp>
    </p:spTree>
    <p:extLst>
      <p:ext uri="{BB962C8B-B14F-4D97-AF65-F5344CB8AC3E}">
        <p14:creationId xmlns:p14="http://schemas.microsoft.com/office/powerpoint/2010/main" val="15008790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456EFC-3490-4E2C-DA3E-902E7491D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49881CA-61EF-49E4-92A7-748436AA2156}"/>
              </a:ext>
            </a:extLst>
          </p:cNvPr>
          <p:cNvSpPr/>
          <p:nvPr/>
        </p:nvSpPr>
        <p:spPr>
          <a:xfrm>
            <a:off x="2819759" y="732342"/>
            <a:ext cx="12819270" cy="8941441"/>
          </a:xfrm>
          <a:custGeom>
            <a:avLst/>
            <a:gdLst/>
            <a:ahLst/>
            <a:cxnLst/>
            <a:rect l="l" t="t" r="r" b="b"/>
            <a:pathLst>
              <a:path w="12819270" h="8941441">
                <a:moveTo>
                  <a:pt x="0" y="0"/>
                </a:moveTo>
                <a:lnTo>
                  <a:pt x="12819270" y="0"/>
                </a:lnTo>
                <a:lnTo>
                  <a:pt x="12819270" y="8941441"/>
                </a:lnTo>
                <a:lnTo>
                  <a:pt x="0" y="89414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E3C4D78E-C932-6F09-9137-951C90CFC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361" y="373747"/>
            <a:ext cx="8964066" cy="1014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493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A43045-6532-6822-B207-E90E0DADF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795E9A3-F4F2-E8C5-5773-60D5512BBE06}"/>
              </a:ext>
            </a:extLst>
          </p:cNvPr>
          <p:cNvSpPr/>
          <p:nvPr/>
        </p:nvSpPr>
        <p:spPr>
          <a:xfrm>
            <a:off x="4966538" y="1028700"/>
            <a:ext cx="8354924" cy="8229600"/>
          </a:xfrm>
          <a:custGeom>
            <a:avLst/>
            <a:gdLst/>
            <a:ahLst/>
            <a:cxnLst/>
            <a:rect l="l" t="t" r="r" b="b"/>
            <a:pathLst>
              <a:path w="8354924" h="8229600">
                <a:moveTo>
                  <a:pt x="0" y="0"/>
                </a:moveTo>
                <a:lnTo>
                  <a:pt x="8354924" y="0"/>
                </a:lnTo>
                <a:lnTo>
                  <a:pt x="83549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CA940DA8-FE4E-3820-435A-0CCA04C1DD1C}"/>
              </a:ext>
            </a:extLst>
          </p:cNvPr>
          <p:cNvGrpSpPr/>
          <p:nvPr/>
        </p:nvGrpSpPr>
        <p:grpSpPr>
          <a:xfrm>
            <a:off x="9922159" y="4962674"/>
            <a:ext cx="3673072" cy="3560412"/>
            <a:chOff x="0" y="-47625"/>
            <a:chExt cx="967394" cy="93772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93803E9-9FF2-1301-7C5A-3CA411143BB6}"/>
                </a:ext>
              </a:extLst>
            </p:cNvPr>
            <p:cNvSpPr/>
            <p:nvPr/>
          </p:nvSpPr>
          <p:spPr>
            <a:xfrm>
              <a:off x="0" y="0"/>
              <a:ext cx="967394" cy="890097"/>
            </a:xfrm>
            <a:custGeom>
              <a:avLst/>
              <a:gdLst/>
              <a:ahLst/>
              <a:cxnLst/>
              <a:rect l="l" t="t" r="r" b="b"/>
              <a:pathLst>
                <a:path w="967394" h="890097">
                  <a:moveTo>
                    <a:pt x="0" y="0"/>
                  </a:moveTo>
                  <a:lnTo>
                    <a:pt x="967394" y="0"/>
                  </a:lnTo>
                  <a:lnTo>
                    <a:pt x="967394" y="890097"/>
                  </a:lnTo>
                  <a:lnTo>
                    <a:pt x="0" y="890097"/>
                  </a:lnTo>
                  <a:close/>
                </a:path>
              </a:pathLst>
            </a:custGeom>
            <a:solidFill>
              <a:srgbClr val="F5F4EE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880D947-AF25-8473-516B-671C5668F336}"/>
                </a:ext>
              </a:extLst>
            </p:cNvPr>
            <p:cNvSpPr txBox="1"/>
            <p:nvPr/>
          </p:nvSpPr>
          <p:spPr>
            <a:xfrm>
              <a:off x="0" y="-47625"/>
              <a:ext cx="967394" cy="937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DDE9DA09-ED2C-7AE6-5222-0FF0BB7D78D9}"/>
              </a:ext>
            </a:extLst>
          </p:cNvPr>
          <p:cNvGrpSpPr/>
          <p:nvPr/>
        </p:nvGrpSpPr>
        <p:grpSpPr>
          <a:xfrm>
            <a:off x="6091091" y="7445934"/>
            <a:ext cx="3272864" cy="2152280"/>
            <a:chOff x="0" y="0"/>
            <a:chExt cx="861989" cy="56685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568C364-0B29-5397-3B5E-76C690828D43}"/>
                </a:ext>
              </a:extLst>
            </p:cNvPr>
            <p:cNvSpPr/>
            <p:nvPr/>
          </p:nvSpPr>
          <p:spPr>
            <a:xfrm>
              <a:off x="0" y="0"/>
              <a:ext cx="861989" cy="566856"/>
            </a:xfrm>
            <a:custGeom>
              <a:avLst/>
              <a:gdLst/>
              <a:ahLst/>
              <a:cxnLst/>
              <a:rect l="l" t="t" r="r" b="b"/>
              <a:pathLst>
                <a:path w="861989" h="566856">
                  <a:moveTo>
                    <a:pt x="0" y="0"/>
                  </a:moveTo>
                  <a:lnTo>
                    <a:pt x="861989" y="0"/>
                  </a:lnTo>
                  <a:lnTo>
                    <a:pt x="861989" y="566856"/>
                  </a:lnTo>
                  <a:lnTo>
                    <a:pt x="0" y="566856"/>
                  </a:lnTo>
                  <a:close/>
                </a:path>
              </a:pathLst>
            </a:custGeom>
            <a:solidFill>
              <a:srgbClr val="F5F4EE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2B2E899E-D8A6-7059-F546-5530B7AC994D}"/>
                </a:ext>
              </a:extLst>
            </p:cNvPr>
            <p:cNvSpPr txBox="1"/>
            <p:nvPr/>
          </p:nvSpPr>
          <p:spPr>
            <a:xfrm>
              <a:off x="0" y="-47625"/>
              <a:ext cx="861989" cy="6144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552BB89E-6112-F9A0-76C7-E9728D2C4F5D}"/>
              </a:ext>
            </a:extLst>
          </p:cNvPr>
          <p:cNvSpPr/>
          <p:nvPr/>
        </p:nvSpPr>
        <p:spPr>
          <a:xfrm>
            <a:off x="4037173" y="7445934"/>
            <a:ext cx="2774779" cy="1812366"/>
          </a:xfrm>
          <a:custGeom>
            <a:avLst/>
            <a:gdLst/>
            <a:ahLst/>
            <a:cxnLst/>
            <a:rect l="l" t="t" r="r" b="b"/>
            <a:pathLst>
              <a:path w="2774779" h="1812366">
                <a:moveTo>
                  <a:pt x="0" y="0"/>
                </a:moveTo>
                <a:lnTo>
                  <a:pt x="2774779" y="0"/>
                </a:lnTo>
                <a:lnTo>
                  <a:pt x="2774779" y="1812366"/>
                </a:lnTo>
                <a:lnTo>
                  <a:pt x="0" y="1812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2745" t="-354080" r="-158357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7150261-6D41-ACAA-8DEF-F2426C7FDE91}"/>
              </a:ext>
            </a:extLst>
          </p:cNvPr>
          <p:cNvSpPr txBox="1"/>
          <p:nvPr/>
        </p:nvSpPr>
        <p:spPr>
          <a:xfrm rot="-2110991">
            <a:off x="10427587" y="3339162"/>
            <a:ext cx="2806063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SLUTT 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98D6964-B600-FFCC-FF98-199398CAFB6C}"/>
              </a:ext>
            </a:extLst>
          </p:cNvPr>
          <p:cNvSpPr txBox="1"/>
          <p:nvPr/>
        </p:nvSpPr>
        <p:spPr>
          <a:xfrm rot="-2110991">
            <a:off x="6397100" y="5890184"/>
            <a:ext cx="2806063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SLUTT 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F6285EC6-52FF-795C-2E1D-562D8203A44C}"/>
              </a:ext>
            </a:extLst>
          </p:cNvPr>
          <p:cNvSpPr txBox="1"/>
          <p:nvPr/>
        </p:nvSpPr>
        <p:spPr>
          <a:xfrm>
            <a:off x="836008" y="1333500"/>
            <a:ext cx="46503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b="1" dirty="0">
                <a:solidFill>
                  <a:srgbClr val="00B050"/>
                </a:solidFill>
              </a:rPr>
              <a:t>DILEMMA #3</a:t>
            </a:r>
          </a:p>
          <a:p>
            <a:r>
              <a:rPr lang="nb-NO" sz="10000" b="1" dirty="0"/>
              <a:t>FEST ?</a:t>
            </a:r>
          </a:p>
        </p:txBody>
      </p:sp>
    </p:spTree>
    <p:extLst>
      <p:ext uri="{BB962C8B-B14F-4D97-AF65-F5344CB8AC3E}">
        <p14:creationId xmlns:p14="http://schemas.microsoft.com/office/powerpoint/2010/main" val="15652739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23EF2F-4B7A-5CA4-E0FF-9E1C76768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DA2751C-4E4B-FB1E-152A-64E70B5BE81C}"/>
              </a:ext>
            </a:extLst>
          </p:cNvPr>
          <p:cNvSpPr/>
          <p:nvPr/>
        </p:nvSpPr>
        <p:spPr>
          <a:xfrm>
            <a:off x="4966538" y="1028700"/>
            <a:ext cx="8354924" cy="8229600"/>
          </a:xfrm>
          <a:custGeom>
            <a:avLst/>
            <a:gdLst/>
            <a:ahLst/>
            <a:cxnLst/>
            <a:rect l="l" t="t" r="r" b="b"/>
            <a:pathLst>
              <a:path w="8354924" h="8229600">
                <a:moveTo>
                  <a:pt x="0" y="0"/>
                </a:moveTo>
                <a:lnTo>
                  <a:pt x="8354924" y="0"/>
                </a:lnTo>
                <a:lnTo>
                  <a:pt x="83549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E12CEE0-A912-C060-8C87-14C65D36DCD8}"/>
              </a:ext>
            </a:extLst>
          </p:cNvPr>
          <p:cNvGrpSpPr/>
          <p:nvPr/>
        </p:nvGrpSpPr>
        <p:grpSpPr>
          <a:xfrm>
            <a:off x="9922159" y="4962674"/>
            <a:ext cx="3673072" cy="3560412"/>
            <a:chOff x="0" y="-47625"/>
            <a:chExt cx="967394" cy="93772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4C1EB5B-9C7C-3D28-4A39-B3268BF0762F}"/>
                </a:ext>
              </a:extLst>
            </p:cNvPr>
            <p:cNvSpPr/>
            <p:nvPr/>
          </p:nvSpPr>
          <p:spPr>
            <a:xfrm>
              <a:off x="0" y="0"/>
              <a:ext cx="967394" cy="890097"/>
            </a:xfrm>
            <a:custGeom>
              <a:avLst/>
              <a:gdLst/>
              <a:ahLst/>
              <a:cxnLst/>
              <a:rect l="l" t="t" r="r" b="b"/>
              <a:pathLst>
                <a:path w="967394" h="890097">
                  <a:moveTo>
                    <a:pt x="0" y="0"/>
                  </a:moveTo>
                  <a:lnTo>
                    <a:pt x="967394" y="0"/>
                  </a:lnTo>
                  <a:lnTo>
                    <a:pt x="967394" y="890097"/>
                  </a:lnTo>
                  <a:lnTo>
                    <a:pt x="0" y="890097"/>
                  </a:lnTo>
                  <a:close/>
                </a:path>
              </a:pathLst>
            </a:custGeom>
            <a:solidFill>
              <a:srgbClr val="F5F4EE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D6A66ED-0895-B1CE-EAF9-BCF9D2B0820D}"/>
                </a:ext>
              </a:extLst>
            </p:cNvPr>
            <p:cNvSpPr txBox="1"/>
            <p:nvPr/>
          </p:nvSpPr>
          <p:spPr>
            <a:xfrm>
              <a:off x="0" y="-47625"/>
              <a:ext cx="967394" cy="937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4D90BE9A-816F-6B36-BC79-E111CB2B4E91}"/>
              </a:ext>
            </a:extLst>
          </p:cNvPr>
          <p:cNvGrpSpPr/>
          <p:nvPr/>
        </p:nvGrpSpPr>
        <p:grpSpPr>
          <a:xfrm>
            <a:off x="6091091" y="7445934"/>
            <a:ext cx="3272864" cy="2152280"/>
            <a:chOff x="0" y="0"/>
            <a:chExt cx="861989" cy="56685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4F31D91E-8FF7-EF87-6FE8-F66C651018C2}"/>
                </a:ext>
              </a:extLst>
            </p:cNvPr>
            <p:cNvSpPr/>
            <p:nvPr/>
          </p:nvSpPr>
          <p:spPr>
            <a:xfrm>
              <a:off x="0" y="0"/>
              <a:ext cx="861989" cy="566856"/>
            </a:xfrm>
            <a:custGeom>
              <a:avLst/>
              <a:gdLst/>
              <a:ahLst/>
              <a:cxnLst/>
              <a:rect l="l" t="t" r="r" b="b"/>
              <a:pathLst>
                <a:path w="861989" h="566856">
                  <a:moveTo>
                    <a:pt x="0" y="0"/>
                  </a:moveTo>
                  <a:lnTo>
                    <a:pt x="861989" y="0"/>
                  </a:lnTo>
                  <a:lnTo>
                    <a:pt x="861989" y="566856"/>
                  </a:lnTo>
                  <a:lnTo>
                    <a:pt x="0" y="566856"/>
                  </a:lnTo>
                  <a:close/>
                </a:path>
              </a:pathLst>
            </a:custGeom>
            <a:solidFill>
              <a:srgbClr val="F5F4EE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B07CC1C4-F70B-0225-AE66-CF6C228C88F6}"/>
                </a:ext>
              </a:extLst>
            </p:cNvPr>
            <p:cNvSpPr txBox="1"/>
            <p:nvPr/>
          </p:nvSpPr>
          <p:spPr>
            <a:xfrm>
              <a:off x="0" y="-47625"/>
              <a:ext cx="861989" cy="6144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6921882C-538E-7DC6-7D0E-0A49692F7925}"/>
              </a:ext>
            </a:extLst>
          </p:cNvPr>
          <p:cNvSpPr/>
          <p:nvPr/>
        </p:nvSpPr>
        <p:spPr>
          <a:xfrm>
            <a:off x="4037173" y="7445934"/>
            <a:ext cx="2774779" cy="1812366"/>
          </a:xfrm>
          <a:custGeom>
            <a:avLst/>
            <a:gdLst/>
            <a:ahLst/>
            <a:cxnLst/>
            <a:rect l="l" t="t" r="r" b="b"/>
            <a:pathLst>
              <a:path w="2774779" h="1812366">
                <a:moveTo>
                  <a:pt x="0" y="0"/>
                </a:moveTo>
                <a:lnTo>
                  <a:pt x="2774779" y="0"/>
                </a:lnTo>
                <a:lnTo>
                  <a:pt x="2774779" y="1812366"/>
                </a:lnTo>
                <a:lnTo>
                  <a:pt x="0" y="1812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2745" t="-354080" r="-158357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A49A551C-3E98-310D-8017-7A725E28EFA6}"/>
              </a:ext>
            </a:extLst>
          </p:cNvPr>
          <p:cNvSpPr txBox="1"/>
          <p:nvPr/>
        </p:nvSpPr>
        <p:spPr>
          <a:xfrm rot="-2110991">
            <a:off x="10427587" y="3339162"/>
            <a:ext cx="2806063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SLUTT 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D8E91C51-6ED1-00EC-761F-2C4F5B86DAC3}"/>
              </a:ext>
            </a:extLst>
          </p:cNvPr>
          <p:cNvSpPr txBox="1"/>
          <p:nvPr/>
        </p:nvSpPr>
        <p:spPr>
          <a:xfrm rot="-2110991">
            <a:off x="6397100" y="5890184"/>
            <a:ext cx="2806063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SLUTT 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C5DBB085-C43D-4051-A69B-04F1546B5D4D}"/>
              </a:ext>
            </a:extLst>
          </p:cNvPr>
          <p:cNvSpPr txBox="1"/>
          <p:nvPr/>
        </p:nvSpPr>
        <p:spPr>
          <a:xfrm>
            <a:off x="836008" y="1333500"/>
            <a:ext cx="46503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b="1" dirty="0">
                <a:solidFill>
                  <a:srgbClr val="00B050"/>
                </a:solidFill>
              </a:rPr>
              <a:t>DILEMMA #3</a:t>
            </a:r>
          </a:p>
          <a:p>
            <a:r>
              <a:rPr lang="nb-NO" sz="10000" b="1" dirty="0"/>
              <a:t>FEST ?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FF26500-C741-95BD-BE07-168B0364B140}"/>
              </a:ext>
            </a:extLst>
          </p:cNvPr>
          <p:cNvSpPr/>
          <p:nvPr/>
        </p:nvSpPr>
        <p:spPr>
          <a:xfrm>
            <a:off x="5486400" y="8191500"/>
            <a:ext cx="1501176" cy="10668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87740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7B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A23B60-10C6-98B7-0432-F7E633322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32C62B2-66CC-0C22-06EE-3B23627E4EAF}"/>
              </a:ext>
            </a:extLst>
          </p:cNvPr>
          <p:cNvSpPr>
            <a:spLocks noChangeAspect="1"/>
          </p:cNvSpPr>
          <p:nvPr/>
        </p:nvSpPr>
        <p:spPr>
          <a:xfrm>
            <a:off x="0" y="-6743700"/>
            <a:ext cx="18110182" cy="21998607"/>
          </a:xfrm>
          <a:custGeom>
            <a:avLst/>
            <a:gdLst/>
            <a:ahLst/>
            <a:cxnLst/>
            <a:rect l="l" t="t" r="r" b="b"/>
            <a:pathLst>
              <a:path w="6908782" h="8392162">
                <a:moveTo>
                  <a:pt x="0" y="0"/>
                </a:moveTo>
                <a:lnTo>
                  <a:pt x="6908782" y="0"/>
                </a:lnTo>
                <a:lnTo>
                  <a:pt x="6908782" y="8392162"/>
                </a:lnTo>
                <a:lnTo>
                  <a:pt x="0" y="83921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01801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28DACC-1876-61FF-A88A-63AC71B09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0A08568-D474-8426-84B2-C6A655D34375}"/>
              </a:ext>
            </a:extLst>
          </p:cNvPr>
          <p:cNvSpPr/>
          <p:nvPr/>
        </p:nvSpPr>
        <p:spPr>
          <a:xfrm>
            <a:off x="4966538" y="1028700"/>
            <a:ext cx="8354924" cy="8229600"/>
          </a:xfrm>
          <a:custGeom>
            <a:avLst/>
            <a:gdLst/>
            <a:ahLst/>
            <a:cxnLst/>
            <a:rect l="l" t="t" r="r" b="b"/>
            <a:pathLst>
              <a:path w="8354924" h="8229600">
                <a:moveTo>
                  <a:pt x="0" y="0"/>
                </a:moveTo>
                <a:lnTo>
                  <a:pt x="8354924" y="0"/>
                </a:lnTo>
                <a:lnTo>
                  <a:pt x="83549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1932BCD-0339-793D-4419-C40FCAA0C7DF}"/>
              </a:ext>
            </a:extLst>
          </p:cNvPr>
          <p:cNvGrpSpPr/>
          <p:nvPr/>
        </p:nvGrpSpPr>
        <p:grpSpPr>
          <a:xfrm>
            <a:off x="9922159" y="4962674"/>
            <a:ext cx="3673072" cy="3560412"/>
            <a:chOff x="0" y="-47625"/>
            <a:chExt cx="967394" cy="93772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96C888D-B5C9-E3B8-A574-F3ADE29EA83C}"/>
                </a:ext>
              </a:extLst>
            </p:cNvPr>
            <p:cNvSpPr/>
            <p:nvPr/>
          </p:nvSpPr>
          <p:spPr>
            <a:xfrm>
              <a:off x="0" y="0"/>
              <a:ext cx="967394" cy="890097"/>
            </a:xfrm>
            <a:custGeom>
              <a:avLst/>
              <a:gdLst/>
              <a:ahLst/>
              <a:cxnLst/>
              <a:rect l="l" t="t" r="r" b="b"/>
              <a:pathLst>
                <a:path w="967394" h="890097">
                  <a:moveTo>
                    <a:pt x="0" y="0"/>
                  </a:moveTo>
                  <a:lnTo>
                    <a:pt x="967394" y="0"/>
                  </a:lnTo>
                  <a:lnTo>
                    <a:pt x="967394" y="890097"/>
                  </a:lnTo>
                  <a:lnTo>
                    <a:pt x="0" y="890097"/>
                  </a:lnTo>
                  <a:close/>
                </a:path>
              </a:pathLst>
            </a:custGeom>
            <a:solidFill>
              <a:srgbClr val="F5F4EE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A52758D-F08E-A470-B933-1FAC3628E767}"/>
                </a:ext>
              </a:extLst>
            </p:cNvPr>
            <p:cNvSpPr txBox="1"/>
            <p:nvPr/>
          </p:nvSpPr>
          <p:spPr>
            <a:xfrm>
              <a:off x="0" y="-47625"/>
              <a:ext cx="967394" cy="937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FDEFB9AE-DAB1-2282-92E8-B601A545049B}"/>
              </a:ext>
            </a:extLst>
          </p:cNvPr>
          <p:cNvGrpSpPr/>
          <p:nvPr/>
        </p:nvGrpSpPr>
        <p:grpSpPr>
          <a:xfrm>
            <a:off x="6091091" y="7445934"/>
            <a:ext cx="3272864" cy="2152280"/>
            <a:chOff x="0" y="0"/>
            <a:chExt cx="861989" cy="56685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DA4EC1D-5DB3-6D25-0E5D-E3295151F6ED}"/>
                </a:ext>
              </a:extLst>
            </p:cNvPr>
            <p:cNvSpPr/>
            <p:nvPr/>
          </p:nvSpPr>
          <p:spPr>
            <a:xfrm>
              <a:off x="0" y="0"/>
              <a:ext cx="861989" cy="566856"/>
            </a:xfrm>
            <a:custGeom>
              <a:avLst/>
              <a:gdLst/>
              <a:ahLst/>
              <a:cxnLst/>
              <a:rect l="l" t="t" r="r" b="b"/>
              <a:pathLst>
                <a:path w="861989" h="566856">
                  <a:moveTo>
                    <a:pt x="0" y="0"/>
                  </a:moveTo>
                  <a:lnTo>
                    <a:pt x="861989" y="0"/>
                  </a:lnTo>
                  <a:lnTo>
                    <a:pt x="861989" y="566856"/>
                  </a:lnTo>
                  <a:lnTo>
                    <a:pt x="0" y="566856"/>
                  </a:lnTo>
                  <a:close/>
                </a:path>
              </a:pathLst>
            </a:custGeom>
            <a:solidFill>
              <a:srgbClr val="F5F4EE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C4832CED-42BE-919D-A237-3E621C1E078C}"/>
                </a:ext>
              </a:extLst>
            </p:cNvPr>
            <p:cNvSpPr txBox="1"/>
            <p:nvPr/>
          </p:nvSpPr>
          <p:spPr>
            <a:xfrm>
              <a:off x="0" y="-47625"/>
              <a:ext cx="861989" cy="6144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ED98B1FA-0B6E-4E83-8DD5-657AF6A4E2F7}"/>
              </a:ext>
            </a:extLst>
          </p:cNvPr>
          <p:cNvSpPr/>
          <p:nvPr/>
        </p:nvSpPr>
        <p:spPr>
          <a:xfrm>
            <a:off x="4037173" y="7445934"/>
            <a:ext cx="2774779" cy="1812366"/>
          </a:xfrm>
          <a:custGeom>
            <a:avLst/>
            <a:gdLst/>
            <a:ahLst/>
            <a:cxnLst/>
            <a:rect l="l" t="t" r="r" b="b"/>
            <a:pathLst>
              <a:path w="2774779" h="1812366">
                <a:moveTo>
                  <a:pt x="0" y="0"/>
                </a:moveTo>
                <a:lnTo>
                  <a:pt x="2774779" y="0"/>
                </a:lnTo>
                <a:lnTo>
                  <a:pt x="2774779" y="1812366"/>
                </a:lnTo>
                <a:lnTo>
                  <a:pt x="0" y="1812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2745" t="-354080" r="-158357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D25B79A-6236-5AFA-EF99-53F27A9976EF}"/>
              </a:ext>
            </a:extLst>
          </p:cNvPr>
          <p:cNvSpPr txBox="1"/>
          <p:nvPr/>
        </p:nvSpPr>
        <p:spPr>
          <a:xfrm rot="-2110991">
            <a:off x="10427587" y="3339162"/>
            <a:ext cx="2806063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SLUTT 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E04E2546-A2A5-1AF3-F11F-8100782A900D}"/>
              </a:ext>
            </a:extLst>
          </p:cNvPr>
          <p:cNvSpPr txBox="1"/>
          <p:nvPr/>
        </p:nvSpPr>
        <p:spPr>
          <a:xfrm rot="-2110991">
            <a:off x="6397100" y="5890184"/>
            <a:ext cx="2806063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SLUTT 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81649405-C1B8-DAF7-9575-91167DB22A07}"/>
              </a:ext>
            </a:extLst>
          </p:cNvPr>
          <p:cNvSpPr txBox="1"/>
          <p:nvPr/>
        </p:nvSpPr>
        <p:spPr>
          <a:xfrm rot="-2110991">
            <a:off x="6812030" y="7912326"/>
            <a:ext cx="2806063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 dirty="0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SLUTT 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9CC25FF9-009E-8868-AD08-CD03ECE0543F}"/>
              </a:ext>
            </a:extLst>
          </p:cNvPr>
          <p:cNvSpPr txBox="1"/>
          <p:nvPr/>
        </p:nvSpPr>
        <p:spPr>
          <a:xfrm>
            <a:off x="836008" y="1333500"/>
            <a:ext cx="46503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b="1" dirty="0">
                <a:solidFill>
                  <a:srgbClr val="00B050"/>
                </a:solidFill>
              </a:rPr>
              <a:t>DILEMMA #3</a:t>
            </a:r>
          </a:p>
          <a:p>
            <a:r>
              <a:rPr lang="nb-NO" sz="10000" b="1" dirty="0"/>
              <a:t>FEST ?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8D57BF6-462C-BC2E-3DF3-D905E2A87EF5}"/>
              </a:ext>
            </a:extLst>
          </p:cNvPr>
          <p:cNvSpPr/>
          <p:nvPr/>
        </p:nvSpPr>
        <p:spPr>
          <a:xfrm>
            <a:off x="5486400" y="8191500"/>
            <a:ext cx="1501176" cy="10668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66671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92882C-D4CA-A124-48FF-297D29079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0D9FF47-CBD3-4D0F-72F9-D8AEFBE22E09}"/>
              </a:ext>
            </a:extLst>
          </p:cNvPr>
          <p:cNvSpPr/>
          <p:nvPr/>
        </p:nvSpPr>
        <p:spPr>
          <a:xfrm>
            <a:off x="4966538" y="1028700"/>
            <a:ext cx="8354924" cy="8229600"/>
          </a:xfrm>
          <a:custGeom>
            <a:avLst/>
            <a:gdLst/>
            <a:ahLst/>
            <a:cxnLst/>
            <a:rect l="l" t="t" r="r" b="b"/>
            <a:pathLst>
              <a:path w="8354924" h="8229600">
                <a:moveTo>
                  <a:pt x="0" y="0"/>
                </a:moveTo>
                <a:lnTo>
                  <a:pt x="8354924" y="0"/>
                </a:lnTo>
                <a:lnTo>
                  <a:pt x="83549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2A8A5EDD-B2E6-3DCB-69D5-ABFADBB991D9}"/>
              </a:ext>
            </a:extLst>
          </p:cNvPr>
          <p:cNvGrpSpPr/>
          <p:nvPr/>
        </p:nvGrpSpPr>
        <p:grpSpPr>
          <a:xfrm>
            <a:off x="9922159" y="4962674"/>
            <a:ext cx="3673072" cy="3560412"/>
            <a:chOff x="0" y="-47625"/>
            <a:chExt cx="967394" cy="93772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71F248B-89BA-90E0-8373-36139DE6E9A8}"/>
                </a:ext>
              </a:extLst>
            </p:cNvPr>
            <p:cNvSpPr/>
            <p:nvPr/>
          </p:nvSpPr>
          <p:spPr>
            <a:xfrm>
              <a:off x="0" y="0"/>
              <a:ext cx="967394" cy="890097"/>
            </a:xfrm>
            <a:custGeom>
              <a:avLst/>
              <a:gdLst/>
              <a:ahLst/>
              <a:cxnLst/>
              <a:rect l="l" t="t" r="r" b="b"/>
              <a:pathLst>
                <a:path w="967394" h="890097">
                  <a:moveTo>
                    <a:pt x="0" y="0"/>
                  </a:moveTo>
                  <a:lnTo>
                    <a:pt x="967394" y="0"/>
                  </a:lnTo>
                  <a:lnTo>
                    <a:pt x="967394" y="890097"/>
                  </a:lnTo>
                  <a:lnTo>
                    <a:pt x="0" y="890097"/>
                  </a:lnTo>
                  <a:close/>
                </a:path>
              </a:pathLst>
            </a:custGeom>
            <a:solidFill>
              <a:srgbClr val="F5F4EE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4D139E0-4017-6D3C-0C51-DC02F60D6BE7}"/>
                </a:ext>
              </a:extLst>
            </p:cNvPr>
            <p:cNvSpPr txBox="1"/>
            <p:nvPr/>
          </p:nvSpPr>
          <p:spPr>
            <a:xfrm>
              <a:off x="0" y="-47625"/>
              <a:ext cx="967394" cy="937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C5E58296-7B1D-1712-0597-9C89C49032F8}"/>
              </a:ext>
            </a:extLst>
          </p:cNvPr>
          <p:cNvGrpSpPr/>
          <p:nvPr/>
        </p:nvGrpSpPr>
        <p:grpSpPr>
          <a:xfrm>
            <a:off x="6091091" y="7445934"/>
            <a:ext cx="3272864" cy="2152280"/>
            <a:chOff x="0" y="0"/>
            <a:chExt cx="861989" cy="56685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A8CC334-D50E-611E-4E9D-12D6C4429040}"/>
                </a:ext>
              </a:extLst>
            </p:cNvPr>
            <p:cNvSpPr/>
            <p:nvPr/>
          </p:nvSpPr>
          <p:spPr>
            <a:xfrm>
              <a:off x="0" y="0"/>
              <a:ext cx="861989" cy="566856"/>
            </a:xfrm>
            <a:custGeom>
              <a:avLst/>
              <a:gdLst/>
              <a:ahLst/>
              <a:cxnLst/>
              <a:rect l="l" t="t" r="r" b="b"/>
              <a:pathLst>
                <a:path w="861989" h="566856">
                  <a:moveTo>
                    <a:pt x="0" y="0"/>
                  </a:moveTo>
                  <a:lnTo>
                    <a:pt x="861989" y="0"/>
                  </a:lnTo>
                  <a:lnTo>
                    <a:pt x="861989" y="566856"/>
                  </a:lnTo>
                  <a:lnTo>
                    <a:pt x="0" y="566856"/>
                  </a:lnTo>
                  <a:close/>
                </a:path>
              </a:pathLst>
            </a:custGeom>
            <a:solidFill>
              <a:srgbClr val="F5F4EE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9C6CD680-8185-61CB-3499-8F176C48D73F}"/>
                </a:ext>
              </a:extLst>
            </p:cNvPr>
            <p:cNvSpPr txBox="1"/>
            <p:nvPr/>
          </p:nvSpPr>
          <p:spPr>
            <a:xfrm>
              <a:off x="0" y="-47625"/>
              <a:ext cx="861989" cy="6144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2C4AF483-3F6D-2EEA-41E3-89A917BF51B4}"/>
              </a:ext>
            </a:extLst>
          </p:cNvPr>
          <p:cNvSpPr/>
          <p:nvPr/>
        </p:nvSpPr>
        <p:spPr>
          <a:xfrm>
            <a:off x="4037173" y="7445934"/>
            <a:ext cx="2774779" cy="1812366"/>
          </a:xfrm>
          <a:custGeom>
            <a:avLst/>
            <a:gdLst/>
            <a:ahLst/>
            <a:cxnLst/>
            <a:rect l="l" t="t" r="r" b="b"/>
            <a:pathLst>
              <a:path w="2774779" h="1812366">
                <a:moveTo>
                  <a:pt x="0" y="0"/>
                </a:moveTo>
                <a:lnTo>
                  <a:pt x="2774779" y="0"/>
                </a:lnTo>
                <a:lnTo>
                  <a:pt x="2774779" y="1812366"/>
                </a:lnTo>
                <a:lnTo>
                  <a:pt x="0" y="1812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2745" t="-354080" r="-158357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CAB89973-05A5-D2E7-7F52-CC387A819066}"/>
              </a:ext>
            </a:extLst>
          </p:cNvPr>
          <p:cNvSpPr txBox="1"/>
          <p:nvPr/>
        </p:nvSpPr>
        <p:spPr>
          <a:xfrm rot="-2110991">
            <a:off x="10427587" y="3339162"/>
            <a:ext cx="2806063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SLUTT 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4B911C2-F691-70EE-038F-6C14F9C6D726}"/>
              </a:ext>
            </a:extLst>
          </p:cNvPr>
          <p:cNvSpPr txBox="1"/>
          <p:nvPr/>
        </p:nvSpPr>
        <p:spPr>
          <a:xfrm rot="-2110991">
            <a:off x="6397100" y="5890184"/>
            <a:ext cx="2806063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SLUTT 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CFF67625-EE27-DAB2-E0AB-512E8335E4C6}"/>
              </a:ext>
            </a:extLst>
          </p:cNvPr>
          <p:cNvSpPr txBox="1"/>
          <p:nvPr/>
        </p:nvSpPr>
        <p:spPr>
          <a:xfrm rot="-2110991">
            <a:off x="4951706" y="7872986"/>
            <a:ext cx="2806063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 dirty="0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SLUTT 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9D55B9B3-401C-B2BD-4370-8BE2685DD851}"/>
              </a:ext>
            </a:extLst>
          </p:cNvPr>
          <p:cNvSpPr txBox="1"/>
          <p:nvPr/>
        </p:nvSpPr>
        <p:spPr>
          <a:xfrm>
            <a:off x="836008" y="1333500"/>
            <a:ext cx="46503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b="1" dirty="0">
                <a:solidFill>
                  <a:srgbClr val="00B050"/>
                </a:solidFill>
              </a:rPr>
              <a:t>DILEMMA #3</a:t>
            </a:r>
          </a:p>
          <a:p>
            <a:r>
              <a:rPr lang="nb-NO" sz="10000" b="1" dirty="0"/>
              <a:t>FEST ?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90EF11E-32E5-03DB-61FF-77642303746A}"/>
              </a:ext>
            </a:extLst>
          </p:cNvPr>
          <p:cNvSpPr/>
          <p:nvPr/>
        </p:nvSpPr>
        <p:spPr>
          <a:xfrm>
            <a:off x="4037173" y="8191500"/>
            <a:ext cx="1449227" cy="1114311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86627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7C4EF0-BE5F-8AC3-D7C6-C863C9880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A343646-F3AD-2959-BE4B-27F058371F87}"/>
              </a:ext>
            </a:extLst>
          </p:cNvPr>
          <p:cNvSpPr/>
          <p:nvPr/>
        </p:nvSpPr>
        <p:spPr>
          <a:xfrm>
            <a:off x="4966538" y="1028700"/>
            <a:ext cx="8354924" cy="8229600"/>
          </a:xfrm>
          <a:custGeom>
            <a:avLst/>
            <a:gdLst/>
            <a:ahLst/>
            <a:cxnLst/>
            <a:rect l="l" t="t" r="r" b="b"/>
            <a:pathLst>
              <a:path w="8354924" h="8229600">
                <a:moveTo>
                  <a:pt x="0" y="0"/>
                </a:moveTo>
                <a:lnTo>
                  <a:pt x="8354924" y="0"/>
                </a:lnTo>
                <a:lnTo>
                  <a:pt x="83549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A8B28739-2CE9-535C-41AC-7AD75C40AB48}"/>
              </a:ext>
            </a:extLst>
          </p:cNvPr>
          <p:cNvGrpSpPr/>
          <p:nvPr/>
        </p:nvGrpSpPr>
        <p:grpSpPr>
          <a:xfrm>
            <a:off x="9922159" y="4962674"/>
            <a:ext cx="3673072" cy="3560412"/>
            <a:chOff x="0" y="-47625"/>
            <a:chExt cx="967394" cy="93772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447D230-9172-4715-7116-BF37BB44719C}"/>
                </a:ext>
              </a:extLst>
            </p:cNvPr>
            <p:cNvSpPr/>
            <p:nvPr/>
          </p:nvSpPr>
          <p:spPr>
            <a:xfrm>
              <a:off x="0" y="0"/>
              <a:ext cx="967394" cy="890097"/>
            </a:xfrm>
            <a:custGeom>
              <a:avLst/>
              <a:gdLst/>
              <a:ahLst/>
              <a:cxnLst/>
              <a:rect l="l" t="t" r="r" b="b"/>
              <a:pathLst>
                <a:path w="967394" h="890097">
                  <a:moveTo>
                    <a:pt x="0" y="0"/>
                  </a:moveTo>
                  <a:lnTo>
                    <a:pt x="967394" y="0"/>
                  </a:lnTo>
                  <a:lnTo>
                    <a:pt x="967394" y="890097"/>
                  </a:lnTo>
                  <a:lnTo>
                    <a:pt x="0" y="890097"/>
                  </a:lnTo>
                  <a:close/>
                </a:path>
              </a:pathLst>
            </a:custGeom>
            <a:solidFill>
              <a:srgbClr val="F5F4EE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BE802BE-6A21-D92E-FF0E-2EA2AA29DF96}"/>
                </a:ext>
              </a:extLst>
            </p:cNvPr>
            <p:cNvSpPr txBox="1"/>
            <p:nvPr/>
          </p:nvSpPr>
          <p:spPr>
            <a:xfrm>
              <a:off x="0" y="-47625"/>
              <a:ext cx="967394" cy="937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30631D5C-A838-8384-9AEA-7A6BE87F33E2}"/>
              </a:ext>
            </a:extLst>
          </p:cNvPr>
          <p:cNvGrpSpPr/>
          <p:nvPr/>
        </p:nvGrpSpPr>
        <p:grpSpPr>
          <a:xfrm>
            <a:off x="6091091" y="7445934"/>
            <a:ext cx="3272864" cy="2152280"/>
            <a:chOff x="0" y="0"/>
            <a:chExt cx="861989" cy="56685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975D48B-3AC5-8B53-9E35-F5557761737B}"/>
                </a:ext>
              </a:extLst>
            </p:cNvPr>
            <p:cNvSpPr/>
            <p:nvPr/>
          </p:nvSpPr>
          <p:spPr>
            <a:xfrm>
              <a:off x="0" y="0"/>
              <a:ext cx="861989" cy="566856"/>
            </a:xfrm>
            <a:custGeom>
              <a:avLst/>
              <a:gdLst/>
              <a:ahLst/>
              <a:cxnLst/>
              <a:rect l="l" t="t" r="r" b="b"/>
              <a:pathLst>
                <a:path w="861989" h="566856">
                  <a:moveTo>
                    <a:pt x="0" y="0"/>
                  </a:moveTo>
                  <a:lnTo>
                    <a:pt x="861989" y="0"/>
                  </a:lnTo>
                  <a:lnTo>
                    <a:pt x="861989" y="566856"/>
                  </a:lnTo>
                  <a:lnTo>
                    <a:pt x="0" y="566856"/>
                  </a:lnTo>
                  <a:close/>
                </a:path>
              </a:pathLst>
            </a:custGeom>
            <a:solidFill>
              <a:srgbClr val="F5F4EE"/>
            </a:solidFill>
          </p:spPr>
          <p:txBody>
            <a:bodyPr/>
            <a:lstStyle/>
            <a:p>
              <a:endParaRPr lang="nb-NO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471F066B-2A3E-1FDE-5EB6-AA8069F59A13}"/>
                </a:ext>
              </a:extLst>
            </p:cNvPr>
            <p:cNvSpPr txBox="1"/>
            <p:nvPr/>
          </p:nvSpPr>
          <p:spPr>
            <a:xfrm>
              <a:off x="0" y="-47625"/>
              <a:ext cx="861989" cy="6144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BE241F50-E78F-0414-C8F8-32EBF5B08E41}"/>
              </a:ext>
            </a:extLst>
          </p:cNvPr>
          <p:cNvSpPr/>
          <p:nvPr/>
        </p:nvSpPr>
        <p:spPr>
          <a:xfrm>
            <a:off x="4037173" y="7445934"/>
            <a:ext cx="2774779" cy="1812366"/>
          </a:xfrm>
          <a:custGeom>
            <a:avLst/>
            <a:gdLst/>
            <a:ahLst/>
            <a:cxnLst/>
            <a:rect l="l" t="t" r="r" b="b"/>
            <a:pathLst>
              <a:path w="2774779" h="1812366">
                <a:moveTo>
                  <a:pt x="0" y="0"/>
                </a:moveTo>
                <a:lnTo>
                  <a:pt x="2774779" y="0"/>
                </a:lnTo>
                <a:lnTo>
                  <a:pt x="2774779" y="1812366"/>
                </a:lnTo>
                <a:lnTo>
                  <a:pt x="0" y="1812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2745" t="-354080" r="-158357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8C25C60A-2946-B0B4-5FBF-36BB2BF15367}"/>
              </a:ext>
            </a:extLst>
          </p:cNvPr>
          <p:cNvSpPr txBox="1"/>
          <p:nvPr/>
        </p:nvSpPr>
        <p:spPr>
          <a:xfrm rot="-2110991">
            <a:off x="10427587" y="3339162"/>
            <a:ext cx="2806063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SLUTT 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2CF92CB4-121D-50A5-5E04-0A7E3EFD66AB}"/>
              </a:ext>
            </a:extLst>
          </p:cNvPr>
          <p:cNvSpPr txBox="1"/>
          <p:nvPr/>
        </p:nvSpPr>
        <p:spPr>
          <a:xfrm rot="-2110991">
            <a:off x="6397100" y="5890184"/>
            <a:ext cx="2806063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SLUTT 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6400F192-BACD-32EC-294E-ABC7403112CF}"/>
              </a:ext>
            </a:extLst>
          </p:cNvPr>
          <p:cNvSpPr txBox="1"/>
          <p:nvPr/>
        </p:nvSpPr>
        <p:spPr>
          <a:xfrm rot="-2110991">
            <a:off x="4951706" y="7872986"/>
            <a:ext cx="2806063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1" dirty="0">
                <a:solidFill>
                  <a:srgbClr val="E30037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SLUTT 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2B841C4B-CF76-3302-933D-7F995D979B33}"/>
              </a:ext>
            </a:extLst>
          </p:cNvPr>
          <p:cNvSpPr txBox="1"/>
          <p:nvPr/>
        </p:nvSpPr>
        <p:spPr>
          <a:xfrm>
            <a:off x="836007" y="7245909"/>
            <a:ext cx="4130531" cy="1810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85"/>
              </a:lnSpc>
            </a:pPr>
            <a:r>
              <a:rPr lang="en-US" sz="4918" b="1" dirty="0">
                <a:solidFill>
                  <a:srgbClr val="00BF6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FORTSETTELSE FØLGER!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4817A36A-D134-2DFE-C00A-A18DA2568F30}"/>
              </a:ext>
            </a:extLst>
          </p:cNvPr>
          <p:cNvSpPr txBox="1"/>
          <p:nvPr/>
        </p:nvSpPr>
        <p:spPr>
          <a:xfrm>
            <a:off x="836008" y="1333500"/>
            <a:ext cx="46503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b="1" dirty="0">
                <a:solidFill>
                  <a:srgbClr val="00B050"/>
                </a:solidFill>
              </a:rPr>
              <a:t>DILEMMA #3</a:t>
            </a:r>
          </a:p>
          <a:p>
            <a:r>
              <a:rPr lang="nb-NO" sz="10000" b="1" dirty="0"/>
              <a:t>FEST ?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F5BE742-6354-8F28-E523-C2D033AD07CE}"/>
              </a:ext>
            </a:extLst>
          </p:cNvPr>
          <p:cNvSpPr/>
          <p:nvPr/>
        </p:nvSpPr>
        <p:spPr>
          <a:xfrm>
            <a:off x="4037173" y="8191500"/>
            <a:ext cx="1449227" cy="1114311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51970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6832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Johanne Bruun og Thomas Neteland i studio.">
            <a:extLst>
              <a:ext uri="{FF2B5EF4-FFF2-40B4-BE49-F238E27FC236}">
                <a16:creationId xmlns:a16="http://schemas.microsoft.com/office/drawing/2014/main" id="{662661E1-8161-E594-14EF-45FECDAFC1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D547B53-5039-5BB4-BB70-330FA5BF8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5" y="457200"/>
            <a:ext cx="16668750" cy="93726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628439">
            <a:off x="2350457" y="3739264"/>
            <a:ext cx="13658709" cy="3421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25"/>
              </a:lnSpc>
            </a:pPr>
            <a:r>
              <a:rPr lang="en-US" sz="24908" b="1" i="1" spc="-498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CASTING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628439">
            <a:off x="2350457" y="3739264"/>
            <a:ext cx="13658709" cy="3421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25"/>
              </a:lnSpc>
            </a:pPr>
            <a:r>
              <a:rPr lang="en-US" sz="24908" b="1" i="1" spc="-498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OI-EBLIKK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628439">
            <a:off x="2585951" y="2479429"/>
            <a:ext cx="13658709" cy="6012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25"/>
              </a:lnSpc>
            </a:pPr>
            <a:r>
              <a:rPr lang="en-US" sz="24908" b="1" i="1" spc="-498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HVOR ER JESUS?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>
            <a:off x="1428266" y="7310622"/>
            <a:ext cx="2939606" cy="1734367"/>
          </a:xfrm>
          <a:custGeom>
            <a:avLst/>
            <a:gdLst/>
            <a:ahLst/>
            <a:cxnLst/>
            <a:rect l="l" t="t" r="r" b="b"/>
            <a:pathLst>
              <a:path w="2939606" h="1734367">
                <a:moveTo>
                  <a:pt x="0" y="0"/>
                </a:moveTo>
                <a:lnTo>
                  <a:pt x="2939606" y="0"/>
                </a:lnTo>
                <a:lnTo>
                  <a:pt x="2939606" y="1734368"/>
                </a:lnTo>
                <a:lnTo>
                  <a:pt x="0" y="1734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Freeform 7"/>
          <p:cNvSpPr/>
          <p:nvPr/>
        </p:nvSpPr>
        <p:spPr>
          <a:xfrm>
            <a:off x="8375079" y="7103706"/>
            <a:ext cx="1537841" cy="2154594"/>
          </a:xfrm>
          <a:custGeom>
            <a:avLst/>
            <a:gdLst/>
            <a:ahLst/>
            <a:cxnLst/>
            <a:rect l="l" t="t" r="r" b="b"/>
            <a:pathLst>
              <a:path w="1537841" h="2154594">
                <a:moveTo>
                  <a:pt x="0" y="0"/>
                </a:moveTo>
                <a:lnTo>
                  <a:pt x="1537842" y="0"/>
                </a:lnTo>
                <a:lnTo>
                  <a:pt x="1537842" y="2154594"/>
                </a:lnTo>
                <a:lnTo>
                  <a:pt x="0" y="21545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8" name="Freeform 8"/>
          <p:cNvSpPr/>
          <p:nvPr/>
        </p:nvSpPr>
        <p:spPr>
          <a:xfrm>
            <a:off x="13916025" y="7033544"/>
            <a:ext cx="2581196" cy="2163512"/>
          </a:xfrm>
          <a:custGeom>
            <a:avLst/>
            <a:gdLst/>
            <a:ahLst/>
            <a:cxnLst/>
            <a:rect l="l" t="t" r="r" b="b"/>
            <a:pathLst>
              <a:path w="2581196" h="2163512">
                <a:moveTo>
                  <a:pt x="0" y="0"/>
                </a:moveTo>
                <a:lnTo>
                  <a:pt x="2581196" y="0"/>
                </a:lnTo>
                <a:lnTo>
                  <a:pt x="2581196" y="2163512"/>
                </a:lnTo>
                <a:lnTo>
                  <a:pt x="0" y="21635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9" name="TextBox 9"/>
          <p:cNvSpPr txBox="1"/>
          <p:nvPr/>
        </p:nvSpPr>
        <p:spPr>
          <a:xfrm>
            <a:off x="1028700" y="1559992"/>
            <a:ext cx="16768745" cy="1911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76"/>
              </a:lnSpc>
            </a:pPr>
            <a:r>
              <a:rPr lang="en-US" sz="14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DILEMMAER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5481713"/>
            <a:ext cx="4264660" cy="128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7000" b="1" spc="7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1. STINE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900391" y="8745954"/>
            <a:ext cx="4707264" cy="512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12772081" y="8692397"/>
            <a:ext cx="4487219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13" name="TextBox 13"/>
          <p:cNvSpPr txBox="1"/>
          <p:nvPr/>
        </p:nvSpPr>
        <p:spPr>
          <a:xfrm>
            <a:off x="6900391" y="5481713"/>
            <a:ext cx="4685049" cy="128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7000" b="1" spc="7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2. SIMON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772081" y="5481713"/>
            <a:ext cx="4789851" cy="128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7000" b="1" spc="7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3. SARAH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83310" y="1482810"/>
            <a:ext cx="7321379" cy="7321379"/>
          </a:xfrm>
          <a:custGeom>
            <a:avLst/>
            <a:gdLst/>
            <a:ahLst/>
            <a:cxnLst/>
            <a:rect l="l" t="t" r="r" b="b"/>
            <a:pathLst>
              <a:path w="7321379" h="7321379">
                <a:moveTo>
                  <a:pt x="0" y="0"/>
                </a:moveTo>
                <a:lnTo>
                  <a:pt x="7321380" y="0"/>
                </a:lnTo>
                <a:lnTo>
                  <a:pt x="7321380" y="7321380"/>
                </a:lnTo>
                <a:lnTo>
                  <a:pt x="0" y="7321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83310" y="1482810"/>
            <a:ext cx="7321379" cy="7321379"/>
          </a:xfrm>
          <a:custGeom>
            <a:avLst/>
            <a:gdLst/>
            <a:ahLst/>
            <a:cxnLst/>
            <a:rect l="l" t="t" r="r" b="b"/>
            <a:pathLst>
              <a:path w="7321379" h="7321379">
                <a:moveTo>
                  <a:pt x="0" y="0"/>
                </a:moveTo>
                <a:lnTo>
                  <a:pt x="7321380" y="0"/>
                </a:lnTo>
                <a:lnTo>
                  <a:pt x="7321380" y="7321380"/>
                </a:lnTo>
                <a:lnTo>
                  <a:pt x="0" y="7321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17036" y="1028700"/>
            <a:ext cx="5769491" cy="8229600"/>
          </a:xfrm>
          <a:custGeom>
            <a:avLst/>
            <a:gdLst/>
            <a:ahLst/>
            <a:cxnLst/>
            <a:rect l="l" t="t" r="r" b="b"/>
            <a:pathLst>
              <a:path w="5769491" h="8229600">
                <a:moveTo>
                  <a:pt x="0" y="0"/>
                </a:moveTo>
                <a:lnTo>
                  <a:pt x="5769491" y="0"/>
                </a:lnTo>
                <a:lnTo>
                  <a:pt x="57694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277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3" name="TextBox 3"/>
          <p:cNvSpPr txBox="1"/>
          <p:nvPr/>
        </p:nvSpPr>
        <p:spPr>
          <a:xfrm>
            <a:off x="8738989" y="3413174"/>
            <a:ext cx="8520311" cy="3127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899"/>
              </a:lnSpc>
            </a:pPr>
            <a:r>
              <a:rPr lang="en-US" sz="84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NÅR “GODT NOK” </a:t>
            </a:r>
          </a:p>
          <a:p>
            <a:pPr algn="l">
              <a:lnSpc>
                <a:spcPts val="11899"/>
              </a:lnSpc>
            </a:pPr>
            <a:r>
              <a:rPr lang="en-US" sz="84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IKKE ER GODT NOK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7B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DE7D74-362F-E5D6-BB91-846B253EF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2AADEFD-16EC-6982-D209-F6059FD6FF3F}"/>
              </a:ext>
            </a:extLst>
          </p:cNvPr>
          <p:cNvSpPr/>
          <p:nvPr/>
        </p:nvSpPr>
        <p:spPr>
          <a:xfrm>
            <a:off x="5689609" y="947419"/>
            <a:ext cx="6908782" cy="8392162"/>
          </a:xfrm>
          <a:custGeom>
            <a:avLst/>
            <a:gdLst/>
            <a:ahLst/>
            <a:cxnLst/>
            <a:rect l="l" t="t" r="r" b="b"/>
            <a:pathLst>
              <a:path w="6908782" h="8392162">
                <a:moveTo>
                  <a:pt x="0" y="0"/>
                </a:moveTo>
                <a:lnTo>
                  <a:pt x="6908782" y="0"/>
                </a:lnTo>
                <a:lnTo>
                  <a:pt x="6908782" y="8392162"/>
                </a:lnTo>
                <a:lnTo>
                  <a:pt x="0" y="83921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39807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7B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40EF83-3CFB-4C1A-A698-9F31427CE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66E5202-7451-0AC2-8190-AE9CFDAC0404}"/>
              </a:ext>
            </a:extLst>
          </p:cNvPr>
          <p:cNvSpPr>
            <a:spLocks noChangeAspect="1"/>
          </p:cNvSpPr>
          <p:nvPr/>
        </p:nvSpPr>
        <p:spPr>
          <a:xfrm>
            <a:off x="0" y="-6743700"/>
            <a:ext cx="18110182" cy="21998607"/>
          </a:xfrm>
          <a:custGeom>
            <a:avLst/>
            <a:gdLst/>
            <a:ahLst/>
            <a:cxnLst/>
            <a:rect l="l" t="t" r="r" b="b"/>
            <a:pathLst>
              <a:path w="6908782" h="8392162">
                <a:moveTo>
                  <a:pt x="0" y="0"/>
                </a:moveTo>
                <a:lnTo>
                  <a:pt x="6908782" y="0"/>
                </a:lnTo>
                <a:lnTo>
                  <a:pt x="6908782" y="8392162"/>
                </a:lnTo>
                <a:lnTo>
                  <a:pt x="0" y="83921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1494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7B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89ACDD-3EF2-1CC1-5C9B-A291AA84B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FCC2DD3-EDC5-A99B-8265-BE3536E1B6EC}"/>
              </a:ext>
            </a:extLst>
          </p:cNvPr>
          <p:cNvSpPr>
            <a:spLocks noChangeAspect="1"/>
          </p:cNvSpPr>
          <p:nvPr/>
        </p:nvSpPr>
        <p:spPr>
          <a:xfrm>
            <a:off x="-5181600" y="-7791450"/>
            <a:ext cx="21297194" cy="25869900"/>
          </a:xfrm>
          <a:custGeom>
            <a:avLst/>
            <a:gdLst/>
            <a:ahLst/>
            <a:cxnLst/>
            <a:rect l="l" t="t" r="r" b="b"/>
            <a:pathLst>
              <a:path w="6908782" h="8392162">
                <a:moveTo>
                  <a:pt x="0" y="0"/>
                </a:moveTo>
                <a:lnTo>
                  <a:pt x="6908782" y="0"/>
                </a:lnTo>
                <a:lnTo>
                  <a:pt x="6908782" y="8392162"/>
                </a:lnTo>
                <a:lnTo>
                  <a:pt x="0" y="83921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01591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7B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C26E36-7D35-7C1D-8D42-586854FBE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E2D98B6-2EE1-53CE-A6C3-7D04A320CE2E}"/>
              </a:ext>
            </a:extLst>
          </p:cNvPr>
          <p:cNvSpPr>
            <a:spLocks noChangeAspect="1"/>
          </p:cNvSpPr>
          <p:nvPr/>
        </p:nvSpPr>
        <p:spPr>
          <a:xfrm>
            <a:off x="3733800" y="-7277100"/>
            <a:ext cx="21297194" cy="25869900"/>
          </a:xfrm>
          <a:custGeom>
            <a:avLst/>
            <a:gdLst/>
            <a:ahLst/>
            <a:cxnLst/>
            <a:rect l="l" t="t" r="r" b="b"/>
            <a:pathLst>
              <a:path w="6908782" h="8392162">
                <a:moveTo>
                  <a:pt x="0" y="0"/>
                </a:moveTo>
                <a:lnTo>
                  <a:pt x="6908782" y="0"/>
                </a:lnTo>
                <a:lnTo>
                  <a:pt x="6908782" y="8392162"/>
                </a:lnTo>
                <a:lnTo>
                  <a:pt x="0" y="83921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10782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7B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14E028-5C07-DCF6-4ECE-9C01AD14E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C9D0956-39AF-6B64-1C61-38EF56B86D24}"/>
              </a:ext>
            </a:extLst>
          </p:cNvPr>
          <p:cNvSpPr>
            <a:spLocks noChangeAspect="1"/>
          </p:cNvSpPr>
          <p:nvPr/>
        </p:nvSpPr>
        <p:spPr>
          <a:xfrm>
            <a:off x="2501835" y="-4610100"/>
            <a:ext cx="13284329" cy="16136597"/>
          </a:xfrm>
          <a:custGeom>
            <a:avLst/>
            <a:gdLst/>
            <a:ahLst/>
            <a:cxnLst/>
            <a:rect l="l" t="t" r="r" b="b"/>
            <a:pathLst>
              <a:path w="6908782" h="8392162">
                <a:moveTo>
                  <a:pt x="0" y="0"/>
                </a:moveTo>
                <a:lnTo>
                  <a:pt x="6908782" y="0"/>
                </a:lnTo>
                <a:lnTo>
                  <a:pt x="6908782" y="8392162"/>
                </a:lnTo>
                <a:lnTo>
                  <a:pt x="0" y="83921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24258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7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98659" y="1639703"/>
            <a:ext cx="4090683" cy="7007594"/>
          </a:xfrm>
          <a:custGeom>
            <a:avLst/>
            <a:gdLst/>
            <a:ahLst/>
            <a:cxnLst/>
            <a:rect l="l" t="t" r="r" b="b"/>
            <a:pathLst>
              <a:path w="4090683" h="7007594">
                <a:moveTo>
                  <a:pt x="0" y="0"/>
                </a:moveTo>
                <a:lnTo>
                  <a:pt x="4090682" y="0"/>
                </a:lnTo>
                <a:lnTo>
                  <a:pt x="4090682" y="7007594"/>
                </a:lnTo>
                <a:lnTo>
                  <a:pt x="0" y="70075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23085" y="1028700"/>
            <a:ext cx="1464183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30226" y="1453877"/>
            <a:ext cx="4427548" cy="7379246"/>
          </a:xfrm>
          <a:custGeom>
            <a:avLst/>
            <a:gdLst/>
            <a:ahLst/>
            <a:cxnLst/>
            <a:rect l="l" t="t" r="r" b="b"/>
            <a:pathLst>
              <a:path w="4427548" h="7379246">
                <a:moveTo>
                  <a:pt x="0" y="0"/>
                </a:moveTo>
                <a:lnTo>
                  <a:pt x="4427548" y="0"/>
                </a:lnTo>
                <a:lnTo>
                  <a:pt x="4427548" y="7379246"/>
                </a:lnTo>
                <a:lnTo>
                  <a:pt x="0" y="7379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1290875"/>
            <a:ext cx="13708378" cy="7705251"/>
          </a:xfrm>
          <a:custGeom>
            <a:avLst/>
            <a:gdLst/>
            <a:ahLst/>
            <a:cxnLst/>
            <a:rect l="l" t="t" r="r" b="b"/>
            <a:pathLst>
              <a:path w="13708378" h="7705251">
                <a:moveTo>
                  <a:pt x="0" y="0"/>
                </a:moveTo>
                <a:lnTo>
                  <a:pt x="13708378" y="0"/>
                </a:lnTo>
                <a:lnTo>
                  <a:pt x="13708378" y="7705250"/>
                </a:lnTo>
                <a:lnTo>
                  <a:pt x="0" y="7705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>
            <a:off x="1428266" y="7310622"/>
            <a:ext cx="2939606" cy="1734367"/>
          </a:xfrm>
          <a:custGeom>
            <a:avLst/>
            <a:gdLst/>
            <a:ahLst/>
            <a:cxnLst/>
            <a:rect l="l" t="t" r="r" b="b"/>
            <a:pathLst>
              <a:path w="2939606" h="1734367">
                <a:moveTo>
                  <a:pt x="0" y="0"/>
                </a:moveTo>
                <a:lnTo>
                  <a:pt x="2939606" y="0"/>
                </a:lnTo>
                <a:lnTo>
                  <a:pt x="2939606" y="1734368"/>
                </a:lnTo>
                <a:lnTo>
                  <a:pt x="0" y="1734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TextBox 7"/>
          <p:cNvSpPr txBox="1"/>
          <p:nvPr/>
        </p:nvSpPr>
        <p:spPr>
          <a:xfrm>
            <a:off x="1028700" y="1559992"/>
            <a:ext cx="16768745" cy="1911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76"/>
              </a:lnSpc>
            </a:pPr>
            <a:r>
              <a:rPr lang="en-US" sz="14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DILEMMAER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481713"/>
            <a:ext cx="4264660" cy="128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7000" b="1" spc="7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1. STINE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00391" y="8745954"/>
            <a:ext cx="4707264" cy="512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12772081" y="8692397"/>
            <a:ext cx="4487219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B7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57944" y="8646623"/>
            <a:ext cx="5469382" cy="838145"/>
          </a:xfrm>
          <a:custGeom>
            <a:avLst/>
            <a:gdLst/>
            <a:ahLst/>
            <a:cxnLst/>
            <a:rect l="l" t="t" r="r" b="b"/>
            <a:pathLst>
              <a:path w="5469382" h="838145">
                <a:moveTo>
                  <a:pt x="0" y="0"/>
                </a:moveTo>
                <a:lnTo>
                  <a:pt x="5469383" y="0"/>
                </a:lnTo>
                <a:lnTo>
                  <a:pt x="5469383" y="838145"/>
                </a:lnTo>
                <a:lnTo>
                  <a:pt x="0" y="8381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1768203" y="4036305"/>
            <a:ext cx="14751595" cy="3456088"/>
          </a:xfrm>
          <a:custGeom>
            <a:avLst/>
            <a:gdLst/>
            <a:ahLst/>
            <a:cxnLst/>
            <a:rect l="l" t="t" r="r" b="b"/>
            <a:pathLst>
              <a:path w="14751595" h="3456088">
                <a:moveTo>
                  <a:pt x="0" y="0"/>
                </a:moveTo>
                <a:lnTo>
                  <a:pt x="14751594" y="0"/>
                </a:lnTo>
                <a:lnTo>
                  <a:pt x="14751594" y="3456088"/>
                </a:lnTo>
                <a:lnTo>
                  <a:pt x="0" y="34560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4" name="TextBox 4"/>
          <p:cNvSpPr txBox="1"/>
          <p:nvPr/>
        </p:nvSpPr>
        <p:spPr>
          <a:xfrm>
            <a:off x="1538598" y="8548093"/>
            <a:ext cx="6518529" cy="99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b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Konfirmantbibelen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301354" y="1181257"/>
            <a:ext cx="9685292" cy="2156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718"/>
              </a:lnSpc>
            </a:pPr>
            <a:r>
              <a:rPr lang="en-US" sz="11227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SVAK OG STERK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>
            <a:off x="1428266" y="7310622"/>
            <a:ext cx="2939606" cy="1734367"/>
          </a:xfrm>
          <a:custGeom>
            <a:avLst/>
            <a:gdLst/>
            <a:ahLst/>
            <a:cxnLst/>
            <a:rect l="l" t="t" r="r" b="b"/>
            <a:pathLst>
              <a:path w="2939606" h="1734367">
                <a:moveTo>
                  <a:pt x="0" y="0"/>
                </a:moveTo>
                <a:lnTo>
                  <a:pt x="2939606" y="0"/>
                </a:lnTo>
                <a:lnTo>
                  <a:pt x="2939606" y="1734368"/>
                </a:lnTo>
                <a:lnTo>
                  <a:pt x="0" y="1734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Freeform 7"/>
          <p:cNvSpPr/>
          <p:nvPr/>
        </p:nvSpPr>
        <p:spPr>
          <a:xfrm>
            <a:off x="8375079" y="7103706"/>
            <a:ext cx="1537841" cy="2154594"/>
          </a:xfrm>
          <a:custGeom>
            <a:avLst/>
            <a:gdLst/>
            <a:ahLst/>
            <a:cxnLst/>
            <a:rect l="l" t="t" r="r" b="b"/>
            <a:pathLst>
              <a:path w="1537841" h="2154594">
                <a:moveTo>
                  <a:pt x="0" y="0"/>
                </a:moveTo>
                <a:lnTo>
                  <a:pt x="1537842" y="0"/>
                </a:lnTo>
                <a:lnTo>
                  <a:pt x="1537842" y="2154594"/>
                </a:lnTo>
                <a:lnTo>
                  <a:pt x="0" y="21545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8" name="TextBox 8"/>
          <p:cNvSpPr txBox="1"/>
          <p:nvPr/>
        </p:nvSpPr>
        <p:spPr>
          <a:xfrm>
            <a:off x="1028700" y="1559992"/>
            <a:ext cx="16768745" cy="1911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76"/>
              </a:lnSpc>
            </a:pPr>
            <a:r>
              <a:rPr lang="en-US" sz="14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DILEMMAER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5481713"/>
            <a:ext cx="4264660" cy="128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7000" b="1" spc="7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1. STINE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900391" y="8745954"/>
            <a:ext cx="4707264" cy="512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12772081" y="8692397"/>
            <a:ext cx="4487219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6900391" y="5481713"/>
            <a:ext cx="4685049" cy="128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7000" b="1" spc="7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2. SIMON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19200" y="4343400"/>
            <a:ext cx="207264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18059400" y="-114300"/>
            <a:ext cx="990600" cy="44577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61722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AutoShape 5"/>
          <p:cNvSpPr/>
          <p:nvPr/>
        </p:nvSpPr>
        <p:spPr>
          <a:xfrm>
            <a:off x="12077700" y="4343400"/>
            <a:ext cx="38100" cy="7543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>
            <a:off x="1428266" y="7310622"/>
            <a:ext cx="2939606" cy="1734367"/>
          </a:xfrm>
          <a:custGeom>
            <a:avLst/>
            <a:gdLst/>
            <a:ahLst/>
            <a:cxnLst/>
            <a:rect l="l" t="t" r="r" b="b"/>
            <a:pathLst>
              <a:path w="2939606" h="1734367">
                <a:moveTo>
                  <a:pt x="0" y="0"/>
                </a:moveTo>
                <a:lnTo>
                  <a:pt x="2939606" y="0"/>
                </a:lnTo>
                <a:lnTo>
                  <a:pt x="2939606" y="1734368"/>
                </a:lnTo>
                <a:lnTo>
                  <a:pt x="0" y="1734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Freeform 7"/>
          <p:cNvSpPr/>
          <p:nvPr/>
        </p:nvSpPr>
        <p:spPr>
          <a:xfrm>
            <a:off x="8375079" y="7103706"/>
            <a:ext cx="1537841" cy="2154594"/>
          </a:xfrm>
          <a:custGeom>
            <a:avLst/>
            <a:gdLst/>
            <a:ahLst/>
            <a:cxnLst/>
            <a:rect l="l" t="t" r="r" b="b"/>
            <a:pathLst>
              <a:path w="1537841" h="2154594">
                <a:moveTo>
                  <a:pt x="0" y="0"/>
                </a:moveTo>
                <a:lnTo>
                  <a:pt x="1537842" y="0"/>
                </a:lnTo>
                <a:lnTo>
                  <a:pt x="1537842" y="2154594"/>
                </a:lnTo>
                <a:lnTo>
                  <a:pt x="0" y="21545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8" name="Freeform 8"/>
          <p:cNvSpPr/>
          <p:nvPr/>
        </p:nvSpPr>
        <p:spPr>
          <a:xfrm>
            <a:off x="13916025" y="7033544"/>
            <a:ext cx="2581196" cy="2163512"/>
          </a:xfrm>
          <a:custGeom>
            <a:avLst/>
            <a:gdLst/>
            <a:ahLst/>
            <a:cxnLst/>
            <a:rect l="l" t="t" r="r" b="b"/>
            <a:pathLst>
              <a:path w="2581196" h="2163512">
                <a:moveTo>
                  <a:pt x="0" y="0"/>
                </a:moveTo>
                <a:lnTo>
                  <a:pt x="2581196" y="0"/>
                </a:lnTo>
                <a:lnTo>
                  <a:pt x="2581196" y="2163512"/>
                </a:lnTo>
                <a:lnTo>
                  <a:pt x="0" y="21635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9" name="TextBox 9"/>
          <p:cNvSpPr txBox="1"/>
          <p:nvPr/>
        </p:nvSpPr>
        <p:spPr>
          <a:xfrm>
            <a:off x="1028700" y="1559992"/>
            <a:ext cx="16768745" cy="1911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76"/>
              </a:lnSpc>
            </a:pPr>
            <a:r>
              <a:rPr lang="en-US" sz="14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DILEMMAER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5481713"/>
            <a:ext cx="4264660" cy="128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7000" b="1" spc="7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1. STINE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900391" y="8745954"/>
            <a:ext cx="4707264" cy="512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12772081" y="8692397"/>
            <a:ext cx="4487219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endParaRPr/>
          </a:p>
        </p:txBody>
      </p:sp>
      <p:sp>
        <p:nvSpPr>
          <p:cNvPr id="13" name="TextBox 13"/>
          <p:cNvSpPr txBox="1"/>
          <p:nvPr/>
        </p:nvSpPr>
        <p:spPr>
          <a:xfrm>
            <a:off x="6900391" y="5481713"/>
            <a:ext cx="4685049" cy="128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7000" b="1" spc="7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2. SIMON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772081" y="5481713"/>
            <a:ext cx="4789851" cy="128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7000" b="1" spc="70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3. SARAH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525" y="860891"/>
            <a:ext cx="15238949" cy="856521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17036" y="1028700"/>
            <a:ext cx="5769491" cy="8229600"/>
          </a:xfrm>
          <a:custGeom>
            <a:avLst/>
            <a:gdLst/>
            <a:ahLst/>
            <a:cxnLst/>
            <a:rect l="l" t="t" r="r" b="b"/>
            <a:pathLst>
              <a:path w="5769491" h="8229600">
                <a:moveTo>
                  <a:pt x="0" y="0"/>
                </a:moveTo>
                <a:lnTo>
                  <a:pt x="5769491" y="0"/>
                </a:lnTo>
                <a:lnTo>
                  <a:pt x="576949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277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3" name="TextBox 3"/>
          <p:cNvSpPr txBox="1"/>
          <p:nvPr/>
        </p:nvSpPr>
        <p:spPr>
          <a:xfrm>
            <a:off x="8738989" y="3413174"/>
            <a:ext cx="8520311" cy="3127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899"/>
              </a:lnSpc>
            </a:pPr>
            <a:r>
              <a:rPr lang="en-US" sz="84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NÅR “GODT NOK” </a:t>
            </a:r>
          </a:p>
          <a:p>
            <a:pPr algn="l">
              <a:lnSpc>
                <a:spcPts val="11899"/>
              </a:lnSpc>
            </a:pPr>
            <a:r>
              <a:rPr lang="en-US" sz="84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IKKE ER GODT NOK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204</Words>
  <Application>Microsoft Office PowerPoint</Application>
  <PresentationFormat>Egendefinert</PresentationFormat>
  <Paragraphs>92</Paragraphs>
  <Slides>50</Slides>
  <Notes>0</Notes>
  <HiddenSlides>0</HiddenSlides>
  <MMClips>2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50</vt:i4>
      </vt:variant>
    </vt:vector>
  </HeadingPairs>
  <TitlesOfParts>
    <vt:vector size="57" baseType="lpstr">
      <vt:lpstr>Arial Bold</vt:lpstr>
      <vt:lpstr>Calibri (MS) Light</vt:lpstr>
      <vt:lpstr>Calibri (MS) Bold</vt:lpstr>
      <vt:lpstr>Arial</vt:lpstr>
      <vt:lpstr>Calibri</vt:lpstr>
      <vt:lpstr>Calibri (MS) Bold Italics</vt:lpstr>
      <vt:lpstr>Office Theme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#7 - KONFIRMANTBIBELEN - POWERPOINT</dc:title>
  <cp:lastModifiedBy>Bendik Vollebæk</cp:lastModifiedBy>
  <cp:revision>1</cp:revision>
  <dcterms:created xsi:type="dcterms:W3CDTF">2006-08-16T00:00:00Z</dcterms:created>
  <dcterms:modified xsi:type="dcterms:W3CDTF">2025-08-16T16:42:13Z</dcterms:modified>
  <dc:identifier>DAGwPXaXgtU</dc:identifier>
</cp:coreProperties>
</file>