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9" r:id="rId4"/>
    <p:sldId id="259" r:id="rId5"/>
    <p:sldId id="260" r:id="rId6"/>
    <p:sldId id="303" r:id="rId7"/>
    <p:sldId id="262" r:id="rId8"/>
    <p:sldId id="263" r:id="rId9"/>
    <p:sldId id="264" r:id="rId10"/>
    <p:sldId id="265" r:id="rId11"/>
    <p:sldId id="266" r:id="rId12"/>
    <p:sldId id="300" r:id="rId13"/>
    <p:sldId id="301" r:id="rId14"/>
    <p:sldId id="302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7" r:id="rId44"/>
    <p:sldId id="298" r:id="rId45"/>
  </p:sldIdLst>
  <p:sldSz cx="18288000" cy="10287000"/>
  <p:notesSz cx="6858000" cy="9144000"/>
  <p:embeddedFontLst>
    <p:embeddedFont>
      <p:font typeface="Arial Bold" panose="020B0604020202020204" charset="0"/>
      <p:regular r:id="rId46"/>
    </p:embeddedFont>
    <p:embeddedFont>
      <p:font typeface="Calibri (MS) Bold" panose="020B0604020202020204" charset="0"/>
      <p:regular r:id="rId47"/>
    </p:embeddedFont>
    <p:embeddedFont>
      <p:font typeface="Calibri (MS) Bold Italics" panose="020B0604020202020204" charset="0"/>
      <p:regular r:id="rId48"/>
    </p:embeddedFont>
    <p:embeddedFont>
      <p:font typeface="Calibri (MS) Light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86B69B-9588-44BF-8F07-2D577B38C3E6}" v="2" dt="2025-08-10T18:30:04.8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14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dik Vollebæk" userId="139699e4-f06e-42ba-b476-831100bba9f8" providerId="ADAL" clId="{E8620D72-575D-4196-87F0-DD571F51F141}"/>
    <pc:docChg chg="undo custSel addSld delSld modSld">
      <pc:chgData name="Bendik Vollebæk" userId="139699e4-f06e-42ba-b476-831100bba9f8" providerId="ADAL" clId="{E8620D72-575D-4196-87F0-DD571F51F141}" dt="2025-06-27T12:43:11.691" v="55" actId="47"/>
      <pc:docMkLst>
        <pc:docMk/>
      </pc:docMkLst>
      <pc:sldChg chg="modSp mod">
        <pc:chgData name="Bendik Vollebæk" userId="139699e4-f06e-42ba-b476-831100bba9f8" providerId="ADAL" clId="{E8620D72-575D-4196-87F0-DD571F51F141}" dt="2025-06-27T12:34:41.477" v="0" actId="14100"/>
        <pc:sldMkLst>
          <pc:docMk/>
          <pc:sldMk cId="0" sldId="256"/>
        </pc:sldMkLst>
        <pc:spChg chg="mod">
          <ac:chgData name="Bendik Vollebæk" userId="139699e4-f06e-42ba-b476-831100bba9f8" providerId="ADAL" clId="{E8620D72-575D-4196-87F0-DD571F51F141}" dt="2025-06-27T12:34:41.477" v="0" actId="14100"/>
          <ac:spMkLst>
            <pc:docMk/>
            <pc:sldMk cId="0" sldId="256"/>
            <ac:spMk id="4" creationId="{00000000-0000-0000-0000-000000000000}"/>
          </ac:spMkLst>
        </pc:spChg>
      </pc:sldChg>
      <pc:sldChg chg="del">
        <pc:chgData name="Bendik Vollebæk" userId="139699e4-f06e-42ba-b476-831100bba9f8" providerId="ADAL" clId="{E8620D72-575D-4196-87F0-DD571F51F141}" dt="2025-06-27T12:34:52.798" v="1" actId="47"/>
        <pc:sldMkLst>
          <pc:docMk/>
          <pc:sldMk cId="0" sldId="258"/>
        </pc:sldMkLst>
      </pc:sldChg>
      <pc:sldChg chg="del">
        <pc:chgData name="Bendik Vollebæk" userId="139699e4-f06e-42ba-b476-831100bba9f8" providerId="ADAL" clId="{E8620D72-575D-4196-87F0-DD571F51F141}" dt="2025-06-27T12:42:07.015" v="54" actId="47"/>
        <pc:sldMkLst>
          <pc:docMk/>
          <pc:sldMk cId="0" sldId="267"/>
        </pc:sldMkLst>
      </pc:sldChg>
      <pc:sldChg chg="del">
        <pc:chgData name="Bendik Vollebæk" userId="139699e4-f06e-42ba-b476-831100bba9f8" providerId="ADAL" clId="{E8620D72-575D-4196-87F0-DD571F51F141}" dt="2025-06-27T12:43:11.691" v="55" actId="47"/>
        <pc:sldMkLst>
          <pc:docMk/>
          <pc:sldMk cId="0" sldId="296"/>
        </pc:sldMkLst>
      </pc:sldChg>
      <pc:sldChg chg="delSp modSp add mod modTransition">
        <pc:chgData name="Bendik Vollebæk" userId="139699e4-f06e-42ba-b476-831100bba9f8" providerId="ADAL" clId="{E8620D72-575D-4196-87F0-DD571F51F141}" dt="2025-06-27T12:35:23.656" v="9"/>
        <pc:sldMkLst>
          <pc:docMk/>
          <pc:sldMk cId="368752160" sldId="299"/>
        </pc:sldMkLst>
        <pc:spChg chg="mod">
          <ac:chgData name="Bendik Vollebæk" userId="139699e4-f06e-42ba-b476-831100bba9f8" providerId="ADAL" clId="{E8620D72-575D-4196-87F0-DD571F51F141}" dt="2025-06-27T12:35:19.986" v="8" actId="1076"/>
          <ac:spMkLst>
            <pc:docMk/>
            <pc:sldMk cId="368752160" sldId="299"/>
            <ac:spMk id="2" creationId="{504ADBC5-6D2D-34B5-1945-BB4A7886DF7E}"/>
          </ac:spMkLst>
        </pc:spChg>
      </pc:sldChg>
      <pc:sldChg chg="delSp modSp add mod modTransition">
        <pc:chgData name="Bendik Vollebæk" userId="139699e4-f06e-42ba-b476-831100bba9f8" providerId="ADAL" clId="{E8620D72-575D-4196-87F0-DD571F51F141}" dt="2025-06-27T12:41:37.597" v="53"/>
        <pc:sldMkLst>
          <pc:docMk/>
          <pc:sldMk cId="373708815" sldId="300"/>
        </pc:sldMkLst>
        <pc:spChg chg="mod">
          <ac:chgData name="Bendik Vollebæk" userId="139699e4-f06e-42ba-b476-831100bba9f8" providerId="ADAL" clId="{E8620D72-575D-4196-87F0-DD571F51F141}" dt="2025-06-27T12:39:58.490" v="32" actId="1076"/>
          <ac:spMkLst>
            <pc:docMk/>
            <pc:sldMk cId="373708815" sldId="300"/>
            <ac:spMk id="2" creationId="{EBDF5CBE-B206-56E9-0043-061318992DA3}"/>
          </ac:spMkLst>
        </pc:spChg>
      </pc:sldChg>
      <pc:sldChg chg="modSp add mod modTransition">
        <pc:chgData name="Bendik Vollebæk" userId="139699e4-f06e-42ba-b476-831100bba9f8" providerId="ADAL" clId="{E8620D72-575D-4196-87F0-DD571F51F141}" dt="2025-06-27T12:41:37.597" v="53"/>
        <pc:sldMkLst>
          <pc:docMk/>
          <pc:sldMk cId="212396194" sldId="301"/>
        </pc:sldMkLst>
        <pc:spChg chg="mod">
          <ac:chgData name="Bendik Vollebæk" userId="139699e4-f06e-42ba-b476-831100bba9f8" providerId="ADAL" clId="{E8620D72-575D-4196-87F0-DD571F51F141}" dt="2025-06-27T12:40:39.168" v="42" actId="1076"/>
          <ac:spMkLst>
            <pc:docMk/>
            <pc:sldMk cId="212396194" sldId="301"/>
            <ac:spMk id="2" creationId="{B066DB2A-6A9C-1CAE-BE3D-96CDD89FCFDF}"/>
          </ac:spMkLst>
        </pc:spChg>
      </pc:sldChg>
      <pc:sldChg chg="modSp add mod modTransition">
        <pc:chgData name="Bendik Vollebæk" userId="139699e4-f06e-42ba-b476-831100bba9f8" providerId="ADAL" clId="{E8620D72-575D-4196-87F0-DD571F51F141}" dt="2025-06-27T12:41:37.597" v="53"/>
        <pc:sldMkLst>
          <pc:docMk/>
          <pc:sldMk cId="1610359454" sldId="302"/>
        </pc:sldMkLst>
        <pc:spChg chg="mod">
          <ac:chgData name="Bendik Vollebæk" userId="139699e4-f06e-42ba-b476-831100bba9f8" providerId="ADAL" clId="{E8620D72-575D-4196-87F0-DD571F51F141}" dt="2025-06-27T12:41:18.459" v="52" actId="1076"/>
          <ac:spMkLst>
            <pc:docMk/>
            <pc:sldMk cId="1610359454" sldId="302"/>
            <ac:spMk id="2" creationId="{5762A778-29DE-B8F1-DC16-8D28A5060157}"/>
          </ac:spMkLst>
        </pc:spChg>
      </pc:sldChg>
    </pc:docChg>
  </pc:docChgLst>
  <pc:docChgLst>
    <pc:chgData name="Bendik Vollebæk" userId="139699e4-f06e-42ba-b476-831100bba9f8" providerId="ADAL" clId="{8486B69B-9588-44BF-8F07-2D577B38C3E6}"/>
    <pc:docChg chg="custSel addSld delSld modSld">
      <pc:chgData name="Bendik Vollebæk" userId="139699e4-f06e-42ba-b476-831100bba9f8" providerId="ADAL" clId="{8486B69B-9588-44BF-8F07-2D577B38C3E6}" dt="2025-08-10T18:30:07.077" v="6" actId="962"/>
      <pc:docMkLst>
        <pc:docMk/>
      </pc:docMkLst>
      <pc:sldChg chg="del">
        <pc:chgData name="Bendik Vollebæk" userId="139699e4-f06e-42ba-b476-831100bba9f8" providerId="ADAL" clId="{8486B69B-9588-44BF-8F07-2D577B38C3E6}" dt="2025-08-10T18:27:56.206" v="0" actId="47"/>
        <pc:sldMkLst>
          <pc:docMk/>
          <pc:sldMk cId="0" sldId="261"/>
        </pc:sldMkLst>
      </pc:sldChg>
      <pc:sldChg chg="addSp delSp modSp mod">
        <pc:chgData name="Bendik Vollebæk" userId="139699e4-f06e-42ba-b476-831100bba9f8" providerId="ADAL" clId="{8486B69B-9588-44BF-8F07-2D577B38C3E6}" dt="2025-08-10T18:30:07.077" v="6" actId="962"/>
        <pc:sldMkLst>
          <pc:docMk/>
          <pc:sldMk cId="0" sldId="297"/>
        </pc:sldMkLst>
        <pc:spChg chg="del">
          <ac:chgData name="Bendik Vollebæk" userId="139699e4-f06e-42ba-b476-831100bba9f8" providerId="ADAL" clId="{8486B69B-9588-44BF-8F07-2D577B38C3E6}" dt="2025-08-10T18:29:34.635" v="3" actId="478"/>
          <ac:spMkLst>
            <pc:docMk/>
            <pc:sldMk cId="0" sldId="297"/>
            <ac:spMk id="2" creationId="{00000000-0000-0000-0000-000000000000}"/>
          </ac:spMkLst>
        </pc:spChg>
        <pc:picChg chg="add mod">
          <ac:chgData name="Bendik Vollebæk" userId="139699e4-f06e-42ba-b476-831100bba9f8" providerId="ADAL" clId="{8486B69B-9588-44BF-8F07-2D577B38C3E6}" dt="2025-08-10T18:30:07.077" v="6" actId="962"/>
          <ac:picMkLst>
            <pc:docMk/>
            <pc:sldMk cId="0" sldId="297"/>
            <ac:picMk id="4" creationId="{719B4A30-FF24-6E5B-C6DF-EFA265FBA13B}"/>
          </ac:picMkLst>
        </pc:picChg>
      </pc:sldChg>
      <pc:sldChg chg="new setBg">
        <pc:chgData name="Bendik Vollebæk" userId="139699e4-f06e-42ba-b476-831100bba9f8" providerId="ADAL" clId="{8486B69B-9588-44BF-8F07-2D577B38C3E6}" dt="2025-08-10T18:28:15.327" v="2"/>
        <pc:sldMkLst>
          <pc:docMk/>
          <pc:sldMk cId="917457914" sldId="30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qXOxwUwZQew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qXOxwUwZQew&amp;t=144s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vimeo.com/1096847261?share=copy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fW8amMCVAJQ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vimeo.com/1096843591?share=copy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76824" y="3895036"/>
            <a:ext cx="16334352" cy="3826905"/>
          </a:xfrm>
          <a:custGeom>
            <a:avLst/>
            <a:gdLst/>
            <a:ahLst/>
            <a:cxnLst/>
            <a:rect l="l" t="t" r="r" b="b"/>
            <a:pathLst>
              <a:path w="16334352" h="3826905">
                <a:moveTo>
                  <a:pt x="0" y="0"/>
                </a:moveTo>
                <a:lnTo>
                  <a:pt x="16334352" y="0"/>
                </a:lnTo>
                <a:lnTo>
                  <a:pt x="16334352" y="3826905"/>
                </a:lnTo>
                <a:lnTo>
                  <a:pt x="0" y="382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615760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  <a:endParaRPr lang="en-US" sz="52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117019" y="1286027"/>
            <a:ext cx="12053962" cy="215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1227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 IMOT - GI VIDERE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4312" y="631686"/>
            <a:ext cx="7399375" cy="9023629"/>
          </a:xfrm>
          <a:custGeom>
            <a:avLst/>
            <a:gdLst/>
            <a:ahLst/>
            <a:cxnLst/>
            <a:rect l="l" t="t" r="r" b="b"/>
            <a:pathLst>
              <a:path w="7399375" h="9023629">
                <a:moveTo>
                  <a:pt x="0" y="0"/>
                </a:moveTo>
                <a:lnTo>
                  <a:pt x="7399376" y="0"/>
                </a:lnTo>
                <a:lnTo>
                  <a:pt x="7399376" y="9023628"/>
                </a:lnTo>
                <a:lnTo>
                  <a:pt x="0" y="902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699463" y="8804443"/>
            <a:ext cx="4058667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BØRGE BREDENBEKK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D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10C9E7-4E29-9AFC-A635-D2F4A50B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DF5CBE-B206-56E9-0043-061318992DA3}"/>
              </a:ext>
            </a:extLst>
          </p:cNvPr>
          <p:cNvSpPr>
            <a:spLocks noChangeAspect="1"/>
          </p:cNvSpPr>
          <p:nvPr/>
        </p:nvSpPr>
        <p:spPr>
          <a:xfrm>
            <a:off x="-20650200" y="-37071300"/>
            <a:ext cx="37261800" cy="45441223"/>
          </a:xfrm>
          <a:custGeom>
            <a:avLst/>
            <a:gdLst/>
            <a:ahLst/>
            <a:cxnLst/>
            <a:rect l="l" t="t" r="r" b="b"/>
            <a:pathLst>
              <a:path w="7399375" h="9023629">
                <a:moveTo>
                  <a:pt x="0" y="0"/>
                </a:moveTo>
                <a:lnTo>
                  <a:pt x="7399376" y="0"/>
                </a:lnTo>
                <a:lnTo>
                  <a:pt x="7399376" y="9023628"/>
                </a:lnTo>
                <a:lnTo>
                  <a:pt x="0" y="902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708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D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F3E62-503D-D328-3959-60FB16E25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66DB2A-6A9C-1CAE-BE3D-96CDD89FCFDF}"/>
              </a:ext>
            </a:extLst>
          </p:cNvPr>
          <p:cNvSpPr>
            <a:spLocks noChangeAspect="1"/>
          </p:cNvSpPr>
          <p:nvPr/>
        </p:nvSpPr>
        <p:spPr>
          <a:xfrm>
            <a:off x="-22098000" y="1028700"/>
            <a:ext cx="39928800" cy="48693662"/>
          </a:xfrm>
          <a:custGeom>
            <a:avLst/>
            <a:gdLst/>
            <a:ahLst/>
            <a:cxnLst/>
            <a:rect l="l" t="t" r="r" b="b"/>
            <a:pathLst>
              <a:path w="7399375" h="9023629">
                <a:moveTo>
                  <a:pt x="0" y="0"/>
                </a:moveTo>
                <a:lnTo>
                  <a:pt x="7399376" y="0"/>
                </a:lnTo>
                <a:lnTo>
                  <a:pt x="7399376" y="9023628"/>
                </a:lnTo>
                <a:lnTo>
                  <a:pt x="0" y="902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396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D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11B0E5-566B-CFC5-81B3-52DC19339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762A778-29DE-B8F1-DC16-8D28A5060157}"/>
              </a:ext>
            </a:extLst>
          </p:cNvPr>
          <p:cNvSpPr>
            <a:spLocks noChangeAspect="1"/>
          </p:cNvSpPr>
          <p:nvPr/>
        </p:nvSpPr>
        <p:spPr>
          <a:xfrm>
            <a:off x="-4648200" y="-15049500"/>
            <a:ext cx="34242756" cy="41759462"/>
          </a:xfrm>
          <a:custGeom>
            <a:avLst/>
            <a:gdLst/>
            <a:ahLst/>
            <a:cxnLst/>
            <a:rect l="l" t="t" r="r" b="b"/>
            <a:pathLst>
              <a:path w="7399375" h="9023629">
                <a:moveTo>
                  <a:pt x="0" y="0"/>
                </a:moveTo>
                <a:lnTo>
                  <a:pt x="7399376" y="0"/>
                </a:lnTo>
                <a:lnTo>
                  <a:pt x="7399376" y="9023628"/>
                </a:lnTo>
                <a:lnTo>
                  <a:pt x="0" y="902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0359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2702" y="1352550"/>
            <a:ext cx="15061636" cy="591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83"/>
              </a:lnSpc>
            </a:pPr>
            <a:r>
              <a:rPr lang="en-US" sz="17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JOHANNES</a:t>
            </a:r>
          </a:p>
          <a:p>
            <a:pPr algn="l">
              <a:lnSpc>
                <a:spcPts val="13983"/>
              </a:lnSpc>
            </a:pPr>
            <a:r>
              <a:rPr lang="en-US" sz="17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KAPITTEL 6 </a:t>
            </a:r>
          </a:p>
          <a:p>
            <a:pPr algn="l">
              <a:lnSpc>
                <a:spcPts val="13983"/>
              </a:lnSpc>
            </a:pPr>
            <a:r>
              <a:rPr lang="en-US" sz="17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VERS 1-15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BAK TEKSTEN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BAK TEKSTEN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349031" y="5591262"/>
            <a:ext cx="5405901" cy="313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200</a:t>
            </a:r>
          </a:p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DENARER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BAK TEKSTEN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7192799" y="5591262"/>
            <a:ext cx="3902402" cy="313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5000</a:t>
            </a:r>
          </a:p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9031" y="5591262"/>
            <a:ext cx="5405901" cy="313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200</a:t>
            </a:r>
          </a:p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DENARER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BAK TEKSTEN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13064490" y="5591262"/>
            <a:ext cx="3902402" cy="313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3000</a:t>
            </a:r>
          </a:p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BRØD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92799" y="5591262"/>
            <a:ext cx="3902402" cy="313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5000</a:t>
            </a:r>
          </a:p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9031" y="5591262"/>
            <a:ext cx="5405901" cy="313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200</a:t>
            </a:r>
          </a:p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DENARER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4312" y="631686"/>
            <a:ext cx="7399375" cy="9023629"/>
          </a:xfrm>
          <a:custGeom>
            <a:avLst/>
            <a:gdLst/>
            <a:ahLst/>
            <a:cxnLst/>
            <a:rect l="l" t="t" r="r" b="b"/>
            <a:pathLst>
              <a:path w="7399375" h="9023629">
                <a:moveTo>
                  <a:pt x="0" y="0"/>
                </a:moveTo>
                <a:lnTo>
                  <a:pt x="7399376" y="0"/>
                </a:lnTo>
                <a:lnTo>
                  <a:pt x="7399376" y="9023628"/>
                </a:lnTo>
                <a:lnTo>
                  <a:pt x="0" y="902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699463" y="8804443"/>
            <a:ext cx="4058667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BØRGE BREDENBEKK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 TEKSTEN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 TEKSTEN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299574" y="5125116"/>
            <a:ext cx="5405901" cy="407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HVORFOR</a:t>
            </a:r>
          </a:p>
          <a:p>
            <a:pPr algn="ctr">
              <a:lnSpc>
                <a:spcPts val="10400"/>
              </a:lnSpc>
            </a:pPr>
            <a:r>
              <a:rPr lang="en-US" sz="8000" b="1" i="1" spc="80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IKKE</a:t>
            </a:r>
          </a:p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 TEKSTEN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299574" y="5125116"/>
            <a:ext cx="5405901" cy="407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HVORFOR</a:t>
            </a:r>
          </a:p>
          <a:p>
            <a:pPr algn="ctr">
              <a:lnSpc>
                <a:spcPts val="10400"/>
              </a:lnSpc>
            </a:pPr>
            <a:r>
              <a:rPr lang="en-US" sz="8000" b="1" i="1" spc="80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IKKE</a:t>
            </a:r>
          </a:p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41049" y="5782317"/>
            <a:ext cx="5405901" cy="276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HVORFOR</a:t>
            </a:r>
          </a:p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 TEKSTEN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299574" y="5125116"/>
            <a:ext cx="5405901" cy="407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HVORFOR</a:t>
            </a:r>
          </a:p>
          <a:p>
            <a:pPr algn="ctr">
              <a:lnSpc>
                <a:spcPts val="10400"/>
              </a:lnSpc>
            </a:pPr>
            <a:r>
              <a:rPr lang="en-US" sz="8000" b="1" i="1" spc="80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IKKE</a:t>
            </a:r>
          </a:p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41049" y="5782317"/>
            <a:ext cx="5405901" cy="276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HVORFOR</a:t>
            </a:r>
          </a:p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91543" y="5782317"/>
            <a:ext cx="5405901" cy="276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HVORDAN</a:t>
            </a:r>
          </a:p>
          <a:p>
            <a:pPr algn="ctr">
              <a:lnSpc>
                <a:spcPts val="1040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 TEKSTEN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522132" y="4721793"/>
            <a:ext cx="5405901" cy="532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HVORFOR</a:t>
            </a:r>
          </a:p>
          <a:p>
            <a:pPr algn="ctr">
              <a:lnSpc>
                <a:spcPts val="8960"/>
              </a:lnSpc>
            </a:pPr>
            <a:r>
              <a:rPr lang="en-US" sz="8000" b="1" i="1" spc="80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IKKE</a:t>
            </a:r>
          </a:p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  <a:p>
            <a:pPr algn="ctr">
              <a:lnSpc>
                <a:spcPts val="6944"/>
              </a:lnSpc>
            </a:pPr>
            <a:endParaRPr lang="en-US" sz="8000" b="1" spc="80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6944"/>
              </a:lnSpc>
            </a:pPr>
            <a:r>
              <a:rPr lang="en-US" sz="6200" b="1" spc="62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200 DENARER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 TEKSTEN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522132" y="4721793"/>
            <a:ext cx="5405901" cy="532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HVORFOR</a:t>
            </a:r>
          </a:p>
          <a:p>
            <a:pPr algn="ctr">
              <a:lnSpc>
                <a:spcPts val="8960"/>
              </a:lnSpc>
            </a:pPr>
            <a:r>
              <a:rPr lang="en-US" sz="8000" b="1" i="1" spc="80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IKKE</a:t>
            </a:r>
          </a:p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  <a:p>
            <a:pPr algn="ctr">
              <a:lnSpc>
                <a:spcPts val="6944"/>
              </a:lnSpc>
            </a:pPr>
            <a:endParaRPr lang="en-US" sz="8000" b="1" spc="80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6944"/>
              </a:lnSpc>
            </a:pPr>
            <a:r>
              <a:rPr lang="en-US" sz="6200" b="1" spc="62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200 DENARER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41049" y="5288518"/>
            <a:ext cx="5405901" cy="418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HVORFOR</a:t>
            </a:r>
          </a:p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  <a:p>
            <a:pPr algn="ctr">
              <a:lnSpc>
                <a:spcPts val="6944"/>
              </a:lnSpc>
            </a:pPr>
            <a:endParaRPr lang="en-US" sz="8000" b="1" spc="80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6944"/>
              </a:lnSpc>
            </a:pPr>
            <a:r>
              <a:rPr lang="en-US" sz="6200" b="1" spc="62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5000 MENN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 TEKSTEN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522132" y="4721793"/>
            <a:ext cx="5405901" cy="532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HVORFOR</a:t>
            </a:r>
          </a:p>
          <a:p>
            <a:pPr algn="ctr">
              <a:lnSpc>
                <a:spcPts val="8960"/>
              </a:lnSpc>
            </a:pPr>
            <a:r>
              <a:rPr lang="en-US" sz="8000" b="1" i="1" spc="80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IKKE</a:t>
            </a:r>
          </a:p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  <a:p>
            <a:pPr algn="ctr">
              <a:lnSpc>
                <a:spcPts val="6944"/>
              </a:lnSpc>
            </a:pPr>
            <a:endParaRPr lang="en-US" sz="8000" b="1" spc="80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6944"/>
              </a:lnSpc>
            </a:pPr>
            <a:r>
              <a:rPr lang="en-US" sz="6200" b="1" spc="62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200 DENARER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41049" y="5288518"/>
            <a:ext cx="5405901" cy="418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HVORFOR</a:t>
            </a:r>
          </a:p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  <a:p>
            <a:pPr algn="ctr">
              <a:lnSpc>
                <a:spcPts val="6944"/>
              </a:lnSpc>
            </a:pPr>
            <a:endParaRPr lang="en-US" sz="8000" b="1" spc="80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6944"/>
              </a:lnSpc>
            </a:pPr>
            <a:r>
              <a:rPr lang="en-US" sz="6200" b="1" spc="62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5000 MENN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82525" y="5288518"/>
            <a:ext cx="5405901" cy="418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HVORDAN</a:t>
            </a:r>
          </a:p>
          <a:p>
            <a:pPr algn="ctr">
              <a:lnSpc>
                <a:spcPts val="8960"/>
              </a:lnSpc>
            </a:pPr>
            <a:r>
              <a:rPr lang="en-US" sz="8000" b="1" spc="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DELE?</a:t>
            </a:r>
          </a:p>
          <a:p>
            <a:pPr algn="ctr">
              <a:lnSpc>
                <a:spcPts val="6944"/>
              </a:lnSpc>
            </a:pPr>
            <a:endParaRPr lang="en-US" sz="8000" b="1" spc="80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6944"/>
              </a:lnSpc>
            </a:pPr>
            <a:r>
              <a:rPr lang="en-US" sz="6200" b="1" spc="62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3000 BRØD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44768" y="961973"/>
            <a:ext cx="13598463" cy="8363055"/>
          </a:xfrm>
          <a:custGeom>
            <a:avLst/>
            <a:gdLst/>
            <a:ahLst/>
            <a:cxnLst/>
            <a:rect l="l" t="t" r="r" b="b"/>
            <a:pathLst>
              <a:path w="13598463" h="8363055">
                <a:moveTo>
                  <a:pt x="0" y="0"/>
                </a:moveTo>
                <a:lnTo>
                  <a:pt x="13598464" y="0"/>
                </a:lnTo>
                <a:lnTo>
                  <a:pt x="13598464" y="8363054"/>
                </a:lnTo>
                <a:lnTo>
                  <a:pt x="0" y="8363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72000" y="1276855"/>
            <a:ext cx="13909584" cy="7826459"/>
          </a:xfrm>
          <a:custGeom>
            <a:avLst/>
            <a:gdLst/>
            <a:ahLst/>
            <a:cxnLst/>
            <a:rect l="l" t="t" r="r" b="b"/>
            <a:pathLst>
              <a:path w="13909584" h="7826459">
                <a:moveTo>
                  <a:pt x="0" y="0"/>
                </a:moveTo>
                <a:lnTo>
                  <a:pt x="13909585" y="0"/>
                </a:lnTo>
                <a:lnTo>
                  <a:pt x="13909585" y="7826459"/>
                </a:lnTo>
                <a:lnTo>
                  <a:pt x="0" y="7826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D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EAA3DD-BA62-0D17-F589-32B9DDB2B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04ADBC5-6D2D-34B5-1945-BB4A7886DF7E}"/>
              </a:ext>
            </a:extLst>
          </p:cNvPr>
          <p:cNvSpPr/>
          <p:nvPr/>
        </p:nvSpPr>
        <p:spPr>
          <a:xfrm>
            <a:off x="3048000" y="-1485900"/>
            <a:ext cx="11506200" cy="13792200"/>
          </a:xfrm>
          <a:custGeom>
            <a:avLst/>
            <a:gdLst/>
            <a:ahLst/>
            <a:cxnLst/>
            <a:rect l="l" t="t" r="r" b="b"/>
            <a:pathLst>
              <a:path w="7399375" h="9023629">
                <a:moveTo>
                  <a:pt x="0" y="0"/>
                </a:moveTo>
                <a:lnTo>
                  <a:pt x="7399376" y="0"/>
                </a:lnTo>
                <a:lnTo>
                  <a:pt x="7399376" y="9023628"/>
                </a:lnTo>
                <a:lnTo>
                  <a:pt x="0" y="902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752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0012" y="1330326"/>
            <a:ext cx="12387976" cy="7626348"/>
          </a:xfrm>
          <a:custGeom>
            <a:avLst/>
            <a:gdLst/>
            <a:ahLst/>
            <a:cxnLst/>
            <a:rect l="l" t="t" r="r" b="b"/>
            <a:pathLst>
              <a:path w="12387976" h="7626348">
                <a:moveTo>
                  <a:pt x="0" y="0"/>
                </a:moveTo>
                <a:lnTo>
                  <a:pt x="12387976" y="0"/>
                </a:lnTo>
                <a:lnTo>
                  <a:pt x="12387976" y="7626348"/>
                </a:lnTo>
                <a:lnTo>
                  <a:pt x="0" y="7626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72436" y="1225056"/>
            <a:ext cx="13656451" cy="767575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35314" y="1155837"/>
            <a:ext cx="10017372" cy="7813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Vår Far i ______!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_____ ditt helliges.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riket ditt ______.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viljen din skje på ______ slik som i _______.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 oss i dag vårt daglige _______,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og _______oss vår skyld,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slik også vi _______våre skyldnere.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Og la oss ikke komme i _______,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 _______oss fra det onde.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 riket er ditt og _______og _______i evighet.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Amen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36591" y="1508249"/>
            <a:ext cx="9214817" cy="7813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Vår Far i _____!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Lat _____ditt helgast.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Lat riket ditt _____.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Lat viljen din råda på _____slik som i _____.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Gjev oss i dag vårt daglege _____,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og _____oss vår skuld,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slik vi òg _____våre skuldnarar.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Og lat oss ikkje koma i _____,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 _____oss frå det vonde.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 riket er ditt og _____og _____i all æve.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Amen.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51453" y="621387"/>
            <a:ext cx="10585095" cy="9044226"/>
          </a:xfrm>
          <a:custGeom>
            <a:avLst/>
            <a:gdLst/>
            <a:ahLst/>
            <a:cxnLst/>
            <a:rect l="l" t="t" r="r" b="b"/>
            <a:pathLst>
              <a:path w="10585095" h="9044226">
                <a:moveTo>
                  <a:pt x="0" y="0"/>
                </a:moveTo>
                <a:lnTo>
                  <a:pt x="10585094" y="0"/>
                </a:lnTo>
                <a:lnTo>
                  <a:pt x="10585094" y="9044226"/>
                </a:lnTo>
                <a:lnTo>
                  <a:pt x="0" y="9044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583" r="-27800" b="-2278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72000" y="1276855"/>
            <a:ext cx="13909584" cy="7826459"/>
          </a:xfrm>
          <a:custGeom>
            <a:avLst/>
            <a:gdLst/>
            <a:ahLst/>
            <a:cxnLst/>
            <a:rect l="l" t="t" r="r" b="b"/>
            <a:pathLst>
              <a:path w="13909584" h="7826459">
                <a:moveTo>
                  <a:pt x="0" y="0"/>
                </a:moveTo>
                <a:lnTo>
                  <a:pt x="13909585" y="0"/>
                </a:lnTo>
                <a:lnTo>
                  <a:pt x="13909585" y="7826459"/>
                </a:lnTo>
                <a:lnTo>
                  <a:pt x="0" y="7826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JOHANNES 6,1-15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12353925" y="5591262"/>
            <a:ext cx="5705475" cy="313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FORAN </a:t>
            </a: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TEKSTEN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29400" y="5591262"/>
            <a:ext cx="4978254" cy="313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 TEKSTEN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9031" y="5591262"/>
            <a:ext cx="5405901" cy="313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BAK</a:t>
            </a:r>
          </a:p>
          <a:p>
            <a:pPr algn="ctr">
              <a:lnSpc>
                <a:spcPts val="11700"/>
              </a:lnSpc>
            </a:pPr>
            <a:r>
              <a:rPr lang="en-US" sz="9000" b="1" spc="9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TEKSTEN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67940" y="10287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2702" y="3178812"/>
            <a:ext cx="14783865" cy="3058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53"/>
              </a:lnSpc>
            </a:pPr>
            <a:r>
              <a:rPr lang="en-US" sz="22851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800 000 000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50261" y="1263369"/>
            <a:ext cx="14191002" cy="79949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85891" y="1028700"/>
            <a:ext cx="6316218" cy="8229600"/>
          </a:xfrm>
          <a:custGeom>
            <a:avLst/>
            <a:gdLst/>
            <a:ahLst/>
            <a:cxnLst/>
            <a:rect l="l" t="t" r="r" b="b"/>
            <a:pathLst>
              <a:path w="6316218" h="8229600">
                <a:moveTo>
                  <a:pt x="0" y="0"/>
                </a:moveTo>
                <a:lnTo>
                  <a:pt x="6316218" y="0"/>
                </a:lnTo>
                <a:lnTo>
                  <a:pt x="63162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4499" y="2545950"/>
            <a:ext cx="10819002" cy="5195100"/>
          </a:xfrm>
          <a:custGeom>
            <a:avLst/>
            <a:gdLst/>
            <a:ahLst/>
            <a:cxnLst/>
            <a:rect l="l" t="t" r="r" b="b"/>
            <a:pathLst>
              <a:path w="10819002" h="5195100">
                <a:moveTo>
                  <a:pt x="0" y="0"/>
                </a:moveTo>
                <a:lnTo>
                  <a:pt x="10819002" y="0"/>
                </a:lnTo>
                <a:lnTo>
                  <a:pt x="10819002" y="5195100"/>
                </a:lnTo>
                <a:lnTo>
                  <a:pt x="0" y="519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6345" y="652453"/>
            <a:ext cx="14783865" cy="8038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5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½ TIME X 30 000</a:t>
            </a:r>
          </a:p>
          <a:p>
            <a:pPr algn="ctr">
              <a:lnSpc>
                <a:spcPts val="1185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=</a:t>
            </a:r>
          </a:p>
          <a:p>
            <a:pPr algn="ctr">
              <a:lnSpc>
                <a:spcPts val="11850"/>
              </a:lnSpc>
            </a:pPr>
            <a:r>
              <a:rPr lang="en-US" sz="15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RENT VANN TIL</a:t>
            </a:r>
          </a:p>
          <a:p>
            <a:pPr algn="ctr">
              <a:lnSpc>
                <a:spcPts val="11850"/>
              </a:lnSpc>
            </a:pPr>
            <a:r>
              <a:rPr lang="en-US" sz="15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837 000 MENNESKER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9139238" y="4978095"/>
            <a:ext cx="9525" cy="28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878842" y="8974627"/>
            <a:ext cx="4792682" cy="85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3"/>
              </a:lnSpc>
            </a:pPr>
            <a:r>
              <a:rPr lang="en-US" sz="4487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Fasteaksjonen 2024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4312" y="631686"/>
            <a:ext cx="7399375" cy="9023629"/>
          </a:xfrm>
          <a:custGeom>
            <a:avLst/>
            <a:gdLst/>
            <a:ahLst/>
            <a:cxnLst/>
            <a:rect l="l" t="t" r="r" b="b"/>
            <a:pathLst>
              <a:path w="7399375" h="9023629">
                <a:moveTo>
                  <a:pt x="0" y="0"/>
                </a:moveTo>
                <a:lnTo>
                  <a:pt x="7399376" y="0"/>
                </a:lnTo>
                <a:lnTo>
                  <a:pt x="7399376" y="9023628"/>
                </a:lnTo>
                <a:lnTo>
                  <a:pt x="0" y="902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699463" y="8804443"/>
            <a:ext cx="4058667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BØRGE BREDENBEKK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sketch, tegning, design, illustrasjon&#10;&#10;KI-generert innhold kan være feil.">
            <a:extLst>
              <a:ext uri="{FF2B5EF4-FFF2-40B4-BE49-F238E27FC236}">
                <a16:creationId xmlns:a16="http://schemas.microsoft.com/office/drawing/2014/main" id="{719B4A30-FF24-6E5B-C6DF-EFA265FBA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4" y="571500"/>
            <a:ext cx="16258032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76824" y="3895036"/>
            <a:ext cx="16334352" cy="3826905"/>
          </a:xfrm>
          <a:custGeom>
            <a:avLst/>
            <a:gdLst/>
            <a:ahLst/>
            <a:cxnLst/>
            <a:rect l="l" t="t" r="r" b="b"/>
            <a:pathLst>
              <a:path w="16334352" h="3826905">
                <a:moveTo>
                  <a:pt x="0" y="0"/>
                </a:moveTo>
                <a:lnTo>
                  <a:pt x="16334352" y="0"/>
                </a:lnTo>
                <a:lnTo>
                  <a:pt x="16334352" y="3826905"/>
                </a:lnTo>
                <a:lnTo>
                  <a:pt x="0" y="382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5826125" cy="99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17019" y="1286027"/>
            <a:ext cx="12053962" cy="215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1227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 IMOT - GI VIDERE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45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0758" y="1291818"/>
            <a:ext cx="14140505" cy="79664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2702" y="3178812"/>
            <a:ext cx="14783865" cy="3058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53"/>
              </a:lnSpc>
            </a:pPr>
            <a:r>
              <a:rPr lang="en-US" sz="22851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800 000 000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44678" y="1028700"/>
            <a:ext cx="12398644" cy="8229600"/>
          </a:xfrm>
          <a:custGeom>
            <a:avLst/>
            <a:gdLst/>
            <a:ahLst/>
            <a:cxnLst/>
            <a:rect l="l" t="t" r="r" b="b"/>
            <a:pathLst>
              <a:path w="12398644" h="8229600">
                <a:moveTo>
                  <a:pt x="0" y="0"/>
                </a:moveTo>
                <a:lnTo>
                  <a:pt x="12398644" y="0"/>
                </a:lnTo>
                <a:lnTo>
                  <a:pt x="123986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286</Words>
  <Application>Microsoft Office PowerPoint</Application>
  <PresentationFormat>Egendefinert</PresentationFormat>
  <Paragraphs>112</Paragraphs>
  <Slides>44</Slides>
  <Notes>0</Notes>
  <HiddenSlides>0</HiddenSlides>
  <MMClips>5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(MS) Light</vt:lpstr>
      <vt:lpstr>Calibri (MS) Bold Italics</vt:lpstr>
      <vt:lpstr>Arial Bold</vt:lpstr>
      <vt:lpstr>Calibri (MS) Bold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#6 - KONFIRMANTBIBELEN - POWERPOINT</dc:title>
  <cp:lastModifiedBy>Bendik Vollebæk</cp:lastModifiedBy>
  <cp:revision>1</cp:revision>
  <dcterms:created xsi:type="dcterms:W3CDTF">2006-08-16T00:00:00Z</dcterms:created>
  <dcterms:modified xsi:type="dcterms:W3CDTF">2025-08-10T18:30:14Z</dcterms:modified>
  <dc:identifier>DAGrh3o1Rjo</dc:identifier>
</cp:coreProperties>
</file>