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9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8" r:id="rId22"/>
    <p:sldId id="279" r:id="rId23"/>
    <p:sldId id="293" r:id="rId24"/>
    <p:sldId id="281" r:id="rId25"/>
    <p:sldId id="282" r:id="rId26"/>
    <p:sldId id="294" r:id="rId27"/>
    <p:sldId id="295" r:id="rId28"/>
    <p:sldId id="284" r:id="rId29"/>
    <p:sldId id="285" r:id="rId30"/>
    <p:sldId id="286" r:id="rId31"/>
    <p:sldId id="296" r:id="rId32"/>
    <p:sldId id="297" r:id="rId33"/>
    <p:sldId id="288" r:id="rId34"/>
    <p:sldId id="289" r:id="rId35"/>
    <p:sldId id="290" r:id="rId36"/>
    <p:sldId id="291" r:id="rId37"/>
  </p:sldIdLst>
  <p:sldSz cx="18288000" cy="10287000"/>
  <p:notesSz cx="6858000" cy="9144000"/>
  <p:embeddedFontLst>
    <p:embeddedFont>
      <p:font typeface="Arial Bold" panose="020B0604020202020204" charset="0"/>
      <p:regular r:id="rId38"/>
    </p:embeddedFont>
    <p:embeddedFont>
      <p:font typeface="Calibri (MS)" panose="020B0604020202020204" charset="0"/>
      <p:regular r:id="rId39"/>
    </p:embeddedFont>
    <p:embeddedFont>
      <p:font typeface="Calibri (MS) Bold" panose="020B0604020202020204" charset="0"/>
      <p:regular r:id="rId40"/>
    </p:embeddedFont>
    <p:embeddedFont>
      <p:font typeface="Calibri (MS) Italics" panose="020B0604020202020204" charset="0"/>
      <p:regular r:id="rId41"/>
    </p:embeddedFont>
    <p:embeddedFont>
      <p:font typeface="Calibri (MS) Light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949E6-772E-4731-9B44-72EEAEA9A59D}" v="10" dt="2025-08-10T15:05:26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11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dik Vollebæk" userId="139699e4-f06e-42ba-b476-831100bba9f8" providerId="ADAL" clId="{218949E6-772E-4731-9B44-72EEAEA9A59D}"/>
    <pc:docChg chg="undo custSel addSld delSld modSld sldOrd">
      <pc:chgData name="Bendik Vollebæk" userId="139699e4-f06e-42ba-b476-831100bba9f8" providerId="ADAL" clId="{218949E6-772E-4731-9B44-72EEAEA9A59D}" dt="2025-08-10T15:05:26.701" v="115"/>
      <pc:docMkLst>
        <pc:docMk/>
      </pc:docMkLst>
      <pc:sldChg chg="del">
        <pc:chgData name="Bendik Vollebæk" userId="139699e4-f06e-42ba-b476-831100bba9f8" providerId="ADAL" clId="{218949E6-772E-4731-9B44-72EEAEA9A59D}" dt="2025-08-10T14:54:56" v="16" actId="47"/>
        <pc:sldMkLst>
          <pc:docMk/>
          <pc:sldMk cId="0" sldId="258"/>
        </pc:sldMkLst>
      </pc:sldChg>
      <pc:sldChg chg="del">
        <pc:chgData name="Bendik Vollebæk" userId="139699e4-f06e-42ba-b476-831100bba9f8" providerId="ADAL" clId="{218949E6-772E-4731-9B44-72EEAEA9A59D}" dt="2025-08-10T14:57:01.254" v="17" actId="47"/>
        <pc:sldMkLst>
          <pc:docMk/>
          <pc:sldMk cId="0" sldId="273"/>
        </pc:sldMkLst>
      </pc:sldChg>
      <pc:sldChg chg="modSp mod">
        <pc:chgData name="Bendik Vollebæk" userId="139699e4-f06e-42ba-b476-831100bba9f8" providerId="ADAL" clId="{218949E6-772E-4731-9B44-72EEAEA9A59D}" dt="2025-08-10T14:57:08.444" v="19" actId="14100"/>
        <pc:sldMkLst>
          <pc:docMk/>
          <pc:sldMk cId="0" sldId="274"/>
        </pc:sldMkLst>
        <pc:spChg chg="mod">
          <ac:chgData name="Bendik Vollebæk" userId="139699e4-f06e-42ba-b476-831100bba9f8" providerId="ADAL" clId="{218949E6-772E-4731-9B44-72EEAEA9A59D}" dt="2025-08-10T14:57:08.444" v="19" actId="14100"/>
          <ac:spMkLst>
            <pc:docMk/>
            <pc:sldMk cId="0" sldId="274"/>
            <ac:spMk id="2" creationId="{00000000-0000-0000-0000-000000000000}"/>
          </ac:spMkLst>
        </pc:spChg>
      </pc:sldChg>
      <pc:sldChg chg="del">
        <pc:chgData name="Bendik Vollebæk" userId="139699e4-f06e-42ba-b476-831100bba9f8" providerId="ADAL" clId="{218949E6-772E-4731-9B44-72EEAEA9A59D}" dt="2025-08-10T14:57:52.984" v="20" actId="47"/>
        <pc:sldMkLst>
          <pc:docMk/>
          <pc:sldMk cId="0" sldId="277"/>
        </pc:sldMkLst>
      </pc:sldChg>
      <pc:sldChg chg="del">
        <pc:chgData name="Bendik Vollebæk" userId="139699e4-f06e-42ba-b476-831100bba9f8" providerId="ADAL" clId="{218949E6-772E-4731-9B44-72EEAEA9A59D}" dt="2025-08-10T14:58:44.273" v="22" actId="47"/>
        <pc:sldMkLst>
          <pc:docMk/>
          <pc:sldMk cId="0" sldId="280"/>
        </pc:sldMkLst>
      </pc:sldChg>
      <pc:sldChg chg="add del">
        <pc:chgData name="Bendik Vollebæk" userId="139699e4-f06e-42ba-b476-831100bba9f8" providerId="ADAL" clId="{218949E6-772E-4731-9B44-72EEAEA9A59D}" dt="2025-08-10T14:59:54.602" v="36" actId="47"/>
        <pc:sldMkLst>
          <pc:docMk/>
          <pc:sldMk cId="0" sldId="283"/>
        </pc:sldMkLst>
      </pc:sldChg>
      <pc:sldChg chg="add del">
        <pc:chgData name="Bendik Vollebæk" userId="139699e4-f06e-42ba-b476-831100bba9f8" providerId="ADAL" clId="{218949E6-772E-4731-9B44-72EEAEA9A59D}" dt="2025-08-10T14:59:44.120" v="34" actId="47"/>
        <pc:sldMkLst>
          <pc:docMk/>
          <pc:sldMk cId="0" sldId="284"/>
        </pc:sldMkLst>
      </pc:sldChg>
      <pc:sldChg chg="del">
        <pc:chgData name="Bendik Vollebæk" userId="139699e4-f06e-42ba-b476-831100bba9f8" providerId="ADAL" clId="{218949E6-772E-4731-9B44-72EEAEA9A59D}" dt="2025-08-10T15:04:21.424" v="92" actId="47"/>
        <pc:sldMkLst>
          <pc:docMk/>
          <pc:sldMk cId="0" sldId="287"/>
        </pc:sldMkLst>
      </pc:sldChg>
      <pc:sldChg chg="addSp delSp modSp add mod modTransition">
        <pc:chgData name="Bendik Vollebæk" userId="139699e4-f06e-42ba-b476-831100bba9f8" providerId="ADAL" clId="{218949E6-772E-4731-9B44-72EEAEA9A59D}" dt="2025-08-10T14:54:26.943" v="15"/>
        <pc:sldMkLst>
          <pc:docMk/>
          <pc:sldMk cId="2476354483" sldId="292"/>
        </pc:sldMkLst>
        <pc:spChg chg="mod">
          <ac:chgData name="Bendik Vollebæk" userId="139699e4-f06e-42ba-b476-831100bba9f8" providerId="ADAL" clId="{218949E6-772E-4731-9B44-72EEAEA9A59D}" dt="2025-08-10T14:54:23.181" v="14" actId="1076"/>
          <ac:spMkLst>
            <pc:docMk/>
            <pc:sldMk cId="2476354483" sldId="292"/>
            <ac:spMk id="2" creationId="{1D9BDEDF-8269-934E-F9B6-0E53D3659D0B}"/>
          </ac:spMkLst>
        </pc:spChg>
        <pc:spChg chg="add del">
          <ac:chgData name="Bendik Vollebæk" userId="139699e4-f06e-42ba-b476-831100bba9f8" providerId="ADAL" clId="{218949E6-772E-4731-9B44-72EEAEA9A59D}" dt="2025-08-10T14:54:05.456" v="10" actId="478"/>
          <ac:spMkLst>
            <pc:docMk/>
            <pc:sldMk cId="2476354483" sldId="292"/>
            <ac:spMk id="3" creationId="{6137B8B1-CA2E-3C2B-A14E-46705857B9E2}"/>
          </ac:spMkLst>
        </pc:spChg>
      </pc:sldChg>
      <pc:sldChg chg="modSp add mod modTransition">
        <pc:chgData name="Bendik Vollebæk" userId="139699e4-f06e-42ba-b476-831100bba9f8" providerId="ADAL" clId="{218949E6-772E-4731-9B44-72EEAEA9A59D}" dt="2025-08-10T14:59:13.093" v="27"/>
        <pc:sldMkLst>
          <pc:docMk/>
          <pc:sldMk cId="1524685217" sldId="293"/>
        </pc:sldMkLst>
        <pc:spChg chg="mod">
          <ac:chgData name="Bendik Vollebæk" userId="139699e4-f06e-42ba-b476-831100bba9f8" providerId="ADAL" clId="{218949E6-772E-4731-9B44-72EEAEA9A59D}" dt="2025-08-10T14:59:08.661" v="26" actId="1076"/>
          <ac:spMkLst>
            <pc:docMk/>
            <pc:sldMk cId="1524685217" sldId="293"/>
            <ac:spMk id="2" creationId="{178E3BF5-7341-11B6-31CC-9B205A62E1F2}"/>
          </ac:spMkLst>
        </pc:spChg>
      </pc:sldChg>
      <pc:sldChg chg="add ord">
        <pc:chgData name="Bendik Vollebæk" userId="139699e4-f06e-42ba-b476-831100bba9f8" providerId="ADAL" clId="{218949E6-772E-4731-9B44-72EEAEA9A59D}" dt="2025-08-10T15:02:10.387" v="65"/>
        <pc:sldMkLst>
          <pc:docMk/>
          <pc:sldMk cId="2932775461" sldId="294"/>
        </pc:sldMkLst>
      </pc:sldChg>
      <pc:sldChg chg="modSp add del mod ord">
        <pc:chgData name="Bendik Vollebæk" userId="139699e4-f06e-42ba-b476-831100bba9f8" providerId="ADAL" clId="{218949E6-772E-4731-9B44-72EEAEA9A59D}" dt="2025-08-10T15:01:52.599" v="61" actId="47"/>
        <pc:sldMkLst>
          <pc:docMk/>
          <pc:sldMk cId="3476618229" sldId="294"/>
        </pc:sldMkLst>
        <pc:spChg chg="mod">
          <ac:chgData name="Bendik Vollebæk" userId="139699e4-f06e-42ba-b476-831100bba9f8" providerId="ADAL" clId="{218949E6-772E-4731-9B44-72EEAEA9A59D}" dt="2025-08-10T15:00:54.367" v="59" actId="1076"/>
          <ac:spMkLst>
            <pc:docMk/>
            <pc:sldMk cId="3476618229" sldId="294"/>
            <ac:spMk id="2" creationId="{2C396FBD-77B6-E8BF-F3BD-34DD22DE9F38}"/>
          </ac:spMkLst>
        </pc:spChg>
      </pc:sldChg>
      <pc:sldChg chg="modSp add mod modTransition">
        <pc:chgData name="Bendik Vollebæk" userId="139699e4-f06e-42ba-b476-831100bba9f8" providerId="ADAL" clId="{218949E6-772E-4731-9B44-72EEAEA9A59D}" dt="2025-08-10T15:03:24.511" v="86"/>
        <pc:sldMkLst>
          <pc:docMk/>
          <pc:sldMk cId="234693070" sldId="295"/>
        </pc:sldMkLst>
        <pc:spChg chg="mod">
          <ac:chgData name="Bendik Vollebæk" userId="139699e4-f06e-42ba-b476-831100bba9f8" providerId="ADAL" clId="{218949E6-772E-4731-9B44-72EEAEA9A59D}" dt="2025-08-10T15:03:15.219" v="85" actId="1076"/>
          <ac:spMkLst>
            <pc:docMk/>
            <pc:sldMk cId="234693070" sldId="295"/>
            <ac:spMk id="2" creationId="{297A9141-00E1-B55D-C596-36B6D228BE0E}"/>
          </ac:spMkLst>
        </pc:spChg>
      </pc:sldChg>
      <pc:sldChg chg="modSp add del mod">
        <pc:chgData name="Bendik Vollebæk" userId="139699e4-f06e-42ba-b476-831100bba9f8" providerId="ADAL" clId="{218949E6-772E-4731-9B44-72EEAEA9A59D}" dt="2025-08-10T15:01:53.806" v="62" actId="47"/>
        <pc:sldMkLst>
          <pc:docMk/>
          <pc:sldMk cId="3274354015" sldId="295"/>
        </pc:sldMkLst>
        <pc:spChg chg="mod">
          <ac:chgData name="Bendik Vollebæk" userId="139699e4-f06e-42ba-b476-831100bba9f8" providerId="ADAL" clId="{218949E6-772E-4731-9B44-72EEAEA9A59D}" dt="2025-08-10T15:01:06.435" v="60" actId="1076"/>
          <ac:spMkLst>
            <pc:docMk/>
            <pc:sldMk cId="3274354015" sldId="295"/>
            <ac:spMk id="2" creationId="{A7DC6094-36F1-4778-BEE1-6C2087D616E8}"/>
          </ac:spMkLst>
        </pc:spChg>
      </pc:sldChg>
      <pc:sldChg chg="add ord">
        <pc:chgData name="Bendik Vollebæk" userId="139699e4-f06e-42ba-b476-831100bba9f8" providerId="ADAL" clId="{218949E6-772E-4731-9B44-72EEAEA9A59D}" dt="2025-08-10T15:04:19.444" v="91"/>
        <pc:sldMkLst>
          <pc:docMk/>
          <pc:sldMk cId="1029448541" sldId="296"/>
        </pc:sldMkLst>
      </pc:sldChg>
      <pc:sldChg chg="modSp add mod modTransition">
        <pc:chgData name="Bendik Vollebæk" userId="139699e4-f06e-42ba-b476-831100bba9f8" providerId="ADAL" clId="{218949E6-772E-4731-9B44-72EEAEA9A59D}" dt="2025-08-10T15:05:26.701" v="115"/>
        <pc:sldMkLst>
          <pc:docMk/>
          <pc:sldMk cId="1046118937" sldId="297"/>
        </pc:sldMkLst>
        <pc:spChg chg="mod">
          <ac:chgData name="Bendik Vollebæk" userId="139699e4-f06e-42ba-b476-831100bba9f8" providerId="ADAL" clId="{218949E6-772E-4731-9B44-72EEAEA9A59D}" dt="2025-08-10T15:05:23.732" v="114" actId="1076"/>
          <ac:spMkLst>
            <pc:docMk/>
            <pc:sldMk cId="1046118937" sldId="297"/>
            <ac:spMk id="2" creationId="{15B71418-9B56-D542-B601-27411ACEA6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X6ePLHgBRJ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X6ePLHgBRJ4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pgUk9DTVi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57944" y="8646623"/>
            <a:ext cx="5469382" cy="838145"/>
          </a:xfrm>
          <a:custGeom>
            <a:avLst/>
            <a:gdLst/>
            <a:ahLst/>
            <a:cxnLst/>
            <a:rect l="l" t="t" r="r" b="b"/>
            <a:pathLst>
              <a:path w="5469382" h="838145">
                <a:moveTo>
                  <a:pt x="0" y="0"/>
                </a:moveTo>
                <a:lnTo>
                  <a:pt x="5469383" y="0"/>
                </a:lnTo>
                <a:lnTo>
                  <a:pt x="5469383" y="838145"/>
                </a:lnTo>
                <a:lnTo>
                  <a:pt x="0" y="838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399636" y="3887933"/>
            <a:ext cx="15488729" cy="3628788"/>
          </a:xfrm>
          <a:custGeom>
            <a:avLst/>
            <a:gdLst/>
            <a:ahLst/>
            <a:cxnLst/>
            <a:rect l="l" t="t" r="r" b="b"/>
            <a:pathLst>
              <a:path w="15488729" h="3628788">
                <a:moveTo>
                  <a:pt x="0" y="0"/>
                </a:moveTo>
                <a:lnTo>
                  <a:pt x="15488728" y="0"/>
                </a:lnTo>
                <a:lnTo>
                  <a:pt x="15488728" y="3628788"/>
                </a:lnTo>
                <a:lnTo>
                  <a:pt x="0" y="362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1538598" y="8548093"/>
            <a:ext cx="6518529" cy="99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Konfirmantbibelen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18925" y="1261298"/>
            <a:ext cx="10427820" cy="2156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18"/>
              </a:lnSpc>
            </a:pPr>
            <a:r>
              <a:rPr lang="en-US" sz="1122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GLEDE MIDT I ALT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19892" y="5316601"/>
            <a:ext cx="4448217" cy="3747622"/>
          </a:xfrm>
          <a:custGeom>
            <a:avLst/>
            <a:gdLst/>
            <a:ahLst/>
            <a:cxnLst/>
            <a:rect l="l" t="t" r="r" b="b"/>
            <a:pathLst>
              <a:path w="4448217" h="3747622">
                <a:moveTo>
                  <a:pt x="0" y="0"/>
                </a:moveTo>
                <a:lnTo>
                  <a:pt x="4448216" y="0"/>
                </a:lnTo>
                <a:lnTo>
                  <a:pt x="4448216" y="3747623"/>
                </a:lnTo>
                <a:lnTo>
                  <a:pt x="0" y="3747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1446631" y="914400"/>
            <a:ext cx="15394737" cy="422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Hvordan behandle </a:t>
            </a:r>
            <a:r>
              <a:rPr lang="en-US" sz="150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deg selv</a:t>
            </a:r>
            <a:r>
              <a:rPr lang="en-US" sz="15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og </a:t>
            </a:r>
            <a:r>
              <a:rPr lang="en-US" sz="150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andre</a:t>
            </a:r>
            <a:r>
              <a:rPr lang="en-US" sz="15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8700" y="5124450"/>
            <a:ext cx="203454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443340" y="1209063"/>
            <a:ext cx="17401319" cy="26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GODE NYHETER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8700" y="5124450"/>
            <a:ext cx="203454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443340" y="1209063"/>
            <a:ext cx="17401319" cy="26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GODE NYHETER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5206" y="6029325"/>
            <a:ext cx="14937589" cy="26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DÅRLIGE NYHETER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8700" y="5124450"/>
            <a:ext cx="203454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443340" y="1209063"/>
            <a:ext cx="17401319" cy="26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SÅRE ANDRE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8700" y="5124450"/>
            <a:ext cx="203454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443340" y="1209063"/>
            <a:ext cx="17401319" cy="26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SÅRE ANDRE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5206" y="6029325"/>
            <a:ext cx="14937589" cy="26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SKADE OSS SELV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5074" y="1335979"/>
            <a:ext cx="13537853" cy="7615042"/>
          </a:xfrm>
          <a:custGeom>
            <a:avLst/>
            <a:gdLst/>
            <a:ahLst/>
            <a:cxnLst/>
            <a:rect l="l" t="t" r="r" b="b"/>
            <a:pathLst>
              <a:path w="13537853" h="7615042">
                <a:moveTo>
                  <a:pt x="0" y="0"/>
                </a:moveTo>
                <a:lnTo>
                  <a:pt x="13537852" y="0"/>
                </a:lnTo>
                <a:lnTo>
                  <a:pt x="13537852" y="7615042"/>
                </a:lnTo>
                <a:lnTo>
                  <a:pt x="0" y="7615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69864" y="1028700"/>
            <a:ext cx="6748272" cy="8229600"/>
          </a:xfrm>
          <a:custGeom>
            <a:avLst/>
            <a:gdLst/>
            <a:ahLst/>
            <a:cxnLst/>
            <a:rect l="l" t="t" r="r" b="b"/>
            <a:pathLst>
              <a:path w="6748272" h="8229600">
                <a:moveTo>
                  <a:pt x="0" y="0"/>
                </a:moveTo>
                <a:lnTo>
                  <a:pt x="6748272" y="0"/>
                </a:lnTo>
                <a:lnTo>
                  <a:pt x="6748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44267" y="1756702"/>
            <a:ext cx="11399467" cy="6773596"/>
          </a:xfrm>
          <a:custGeom>
            <a:avLst/>
            <a:gdLst/>
            <a:ahLst/>
            <a:cxnLst/>
            <a:rect l="l" t="t" r="r" b="b"/>
            <a:pathLst>
              <a:path w="11399467" h="6773596">
                <a:moveTo>
                  <a:pt x="0" y="0"/>
                </a:moveTo>
                <a:lnTo>
                  <a:pt x="11399466" y="0"/>
                </a:lnTo>
                <a:lnTo>
                  <a:pt x="11399466" y="6773596"/>
                </a:lnTo>
                <a:lnTo>
                  <a:pt x="0" y="6773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3085" y="1028700"/>
            <a:ext cx="1464183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69864" y="1028700"/>
            <a:ext cx="6748272" cy="8229600"/>
          </a:xfrm>
          <a:custGeom>
            <a:avLst/>
            <a:gdLst/>
            <a:ahLst/>
            <a:cxnLst/>
            <a:rect l="l" t="t" r="r" b="b"/>
            <a:pathLst>
              <a:path w="6748272" h="8229600">
                <a:moveTo>
                  <a:pt x="0" y="0"/>
                </a:moveTo>
                <a:lnTo>
                  <a:pt x="6748272" y="0"/>
                </a:lnTo>
                <a:lnTo>
                  <a:pt x="6748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13699463" y="8804443"/>
            <a:ext cx="4058667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320">
                <a:solidFill>
                  <a:srgbClr val="00000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ILLUSTRASJON:</a:t>
            </a:r>
          </a:p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BØRGE BREDENBEKK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8364" y="1028700"/>
            <a:ext cx="6748272" cy="8229600"/>
          </a:xfrm>
          <a:custGeom>
            <a:avLst/>
            <a:gdLst/>
            <a:ahLst/>
            <a:cxnLst/>
            <a:rect l="l" t="t" r="r" b="b"/>
            <a:pathLst>
              <a:path w="6748272" h="8229600">
                <a:moveTo>
                  <a:pt x="0" y="0"/>
                </a:moveTo>
                <a:lnTo>
                  <a:pt x="6748272" y="0"/>
                </a:lnTo>
                <a:lnTo>
                  <a:pt x="6748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8848519" y="569206"/>
            <a:ext cx="8982281" cy="8665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87"/>
              </a:lnSpc>
            </a:pPr>
            <a:r>
              <a:rPr lang="en-US" sz="15848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Johannes</a:t>
            </a:r>
          </a:p>
          <a:p>
            <a:pPr algn="l">
              <a:lnSpc>
                <a:spcPts val="22187"/>
              </a:lnSpc>
            </a:pPr>
            <a:r>
              <a:rPr lang="en-US" sz="15848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kapittel 2</a:t>
            </a:r>
          </a:p>
          <a:p>
            <a:pPr algn="l">
              <a:lnSpc>
                <a:spcPts val="22187"/>
              </a:lnSpc>
            </a:pPr>
            <a:r>
              <a:rPr lang="en-US" sz="15848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vers 1-11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58400" y="-438150"/>
            <a:ext cx="38100" cy="111633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10058400" y="8540309"/>
            <a:ext cx="88773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59400" y="8540309"/>
            <a:ext cx="838200" cy="22098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12148781" y="645460"/>
            <a:ext cx="4696538" cy="7012929"/>
          </a:xfrm>
          <a:custGeom>
            <a:avLst/>
            <a:gdLst/>
            <a:ahLst/>
            <a:cxnLst/>
            <a:rect l="l" t="t" r="r" b="b"/>
            <a:pathLst>
              <a:path w="4696538" h="7012929">
                <a:moveTo>
                  <a:pt x="0" y="0"/>
                </a:moveTo>
                <a:lnTo>
                  <a:pt x="4696538" y="0"/>
                </a:lnTo>
                <a:lnTo>
                  <a:pt x="4696538" y="7012929"/>
                </a:lnTo>
                <a:lnTo>
                  <a:pt x="0" y="70129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3519" b="-5742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232594" y="714375"/>
            <a:ext cx="9280317" cy="294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27205" lvl="1" indent="-863603" algn="l">
              <a:lnSpc>
                <a:spcPts val="11200"/>
              </a:lnSpc>
              <a:buAutoNum type="arabicPeriod"/>
            </a:pPr>
            <a:r>
              <a:rPr lang="en-US" sz="80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Jesus velsigner seksualiteten vår.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56523" y="1028700"/>
            <a:ext cx="6774954" cy="8229600"/>
          </a:xfrm>
          <a:custGeom>
            <a:avLst/>
            <a:gdLst/>
            <a:ahLst/>
            <a:cxnLst/>
            <a:rect l="l" t="t" r="r" b="b"/>
            <a:pathLst>
              <a:path w="6774954" h="8229600">
                <a:moveTo>
                  <a:pt x="0" y="0"/>
                </a:moveTo>
                <a:lnTo>
                  <a:pt x="6774954" y="0"/>
                </a:lnTo>
                <a:lnTo>
                  <a:pt x="67749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C6416D-ED62-B8E5-149C-D07C907C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8E3BF5-7341-11B6-31CC-9B205A62E1F2}"/>
              </a:ext>
            </a:extLst>
          </p:cNvPr>
          <p:cNvSpPr>
            <a:spLocks noChangeAspect="1"/>
          </p:cNvSpPr>
          <p:nvPr/>
        </p:nvSpPr>
        <p:spPr>
          <a:xfrm>
            <a:off x="2971800" y="-6819900"/>
            <a:ext cx="12344400" cy="14994858"/>
          </a:xfrm>
          <a:custGeom>
            <a:avLst/>
            <a:gdLst/>
            <a:ahLst/>
            <a:cxnLst/>
            <a:rect l="l" t="t" r="r" b="b"/>
            <a:pathLst>
              <a:path w="6774954" h="8229600">
                <a:moveTo>
                  <a:pt x="0" y="0"/>
                </a:moveTo>
                <a:lnTo>
                  <a:pt x="6774954" y="0"/>
                </a:lnTo>
                <a:lnTo>
                  <a:pt x="67749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4685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58400" y="-438150"/>
            <a:ext cx="38100" cy="111633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10058400" y="8540309"/>
            <a:ext cx="88773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59400" y="8540309"/>
            <a:ext cx="838200" cy="22098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11095550" y="1028700"/>
            <a:ext cx="6378605" cy="6378605"/>
          </a:xfrm>
          <a:custGeom>
            <a:avLst/>
            <a:gdLst/>
            <a:ahLst/>
            <a:cxnLst/>
            <a:rect l="l" t="t" r="r" b="b"/>
            <a:pathLst>
              <a:path w="6378605" h="6378605">
                <a:moveTo>
                  <a:pt x="0" y="0"/>
                </a:moveTo>
                <a:lnTo>
                  <a:pt x="6378605" y="0"/>
                </a:lnTo>
                <a:lnTo>
                  <a:pt x="6378605" y="6378605"/>
                </a:lnTo>
                <a:lnTo>
                  <a:pt x="0" y="637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054" r="-4759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232594" y="714375"/>
            <a:ext cx="9280317" cy="578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27205" lvl="1" indent="-863603" algn="l">
              <a:lnSpc>
                <a:spcPts val="11200"/>
              </a:lnSpc>
              <a:buAutoNum type="arabicPeriod"/>
            </a:pPr>
            <a:r>
              <a:rPr lang="en-US" sz="8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Jesus velsigner seksualiteten vår.</a:t>
            </a:r>
          </a:p>
          <a:p>
            <a:pPr marL="1727205" lvl="1" indent="-863603" algn="l">
              <a:lnSpc>
                <a:spcPts val="11200"/>
              </a:lnSpc>
              <a:buAutoNum type="arabicPeriod"/>
            </a:pPr>
            <a:r>
              <a:rPr lang="en-US" sz="80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Jesus gir oss et tegn.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995792"/>
            <a:ext cx="12512158" cy="1262508"/>
            <a:chOff x="0" y="0"/>
            <a:chExt cx="16682877" cy="1683344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16682877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28792"/>
              <a:ext cx="16682877" cy="654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5887700" y="-742950"/>
            <a:ext cx="38100" cy="117729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AutoShape 6"/>
          <p:cNvSpPr/>
          <p:nvPr/>
        </p:nvSpPr>
        <p:spPr>
          <a:xfrm>
            <a:off x="-304800" y="7300368"/>
            <a:ext cx="162306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AutoShape 7"/>
          <p:cNvSpPr/>
          <p:nvPr/>
        </p:nvSpPr>
        <p:spPr>
          <a:xfrm>
            <a:off x="15925800" y="10020300"/>
            <a:ext cx="2667000" cy="10668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TextBox 8"/>
          <p:cNvSpPr txBox="1"/>
          <p:nvPr/>
        </p:nvSpPr>
        <p:spPr>
          <a:xfrm>
            <a:off x="1145321" y="1444575"/>
            <a:ext cx="12278915" cy="369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“Dette var det første </a:t>
            </a:r>
            <a:r>
              <a:rPr lang="en-US" sz="9999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tegnet </a:t>
            </a:r>
            <a:r>
              <a:rPr lang="en-US" sz="9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Jesus gjorde.”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84821" y="8045081"/>
            <a:ext cx="6667777" cy="106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Johannes 2, vers 11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113799-874F-3C25-25EC-607E0197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8607504-E3D7-ADB3-684C-E3E587BBD7A0}"/>
              </a:ext>
            </a:extLst>
          </p:cNvPr>
          <p:cNvSpPr/>
          <p:nvPr/>
        </p:nvSpPr>
        <p:spPr>
          <a:xfrm>
            <a:off x="5756523" y="1028700"/>
            <a:ext cx="6774954" cy="8229600"/>
          </a:xfrm>
          <a:custGeom>
            <a:avLst/>
            <a:gdLst/>
            <a:ahLst/>
            <a:cxnLst/>
            <a:rect l="l" t="t" r="r" b="b"/>
            <a:pathLst>
              <a:path w="6774954" h="8229600">
                <a:moveTo>
                  <a:pt x="0" y="0"/>
                </a:moveTo>
                <a:lnTo>
                  <a:pt x="6774954" y="0"/>
                </a:lnTo>
                <a:lnTo>
                  <a:pt x="67749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2775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C3ADB-5694-035E-8000-100AC6961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7A9141-00E1-B55D-C596-36B6D228BE0E}"/>
              </a:ext>
            </a:extLst>
          </p:cNvPr>
          <p:cNvSpPr>
            <a:spLocks noChangeAspect="1"/>
          </p:cNvSpPr>
          <p:nvPr/>
        </p:nvSpPr>
        <p:spPr>
          <a:xfrm>
            <a:off x="-4953000" y="2019300"/>
            <a:ext cx="28956000" cy="35173124"/>
          </a:xfrm>
          <a:custGeom>
            <a:avLst/>
            <a:gdLst/>
            <a:ahLst/>
            <a:cxnLst/>
            <a:rect l="l" t="t" r="r" b="b"/>
            <a:pathLst>
              <a:path w="6774954" h="8229600">
                <a:moveTo>
                  <a:pt x="0" y="0"/>
                </a:moveTo>
                <a:lnTo>
                  <a:pt x="6774954" y="0"/>
                </a:lnTo>
                <a:lnTo>
                  <a:pt x="67749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93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58400" y="-438150"/>
            <a:ext cx="38100" cy="111633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10058400" y="8540309"/>
            <a:ext cx="88773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59400" y="8540309"/>
            <a:ext cx="838200" cy="22098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10639425" y="1737213"/>
            <a:ext cx="7160641" cy="4528052"/>
          </a:xfrm>
          <a:custGeom>
            <a:avLst/>
            <a:gdLst/>
            <a:ahLst/>
            <a:cxnLst/>
            <a:rect l="l" t="t" r="r" b="b"/>
            <a:pathLst>
              <a:path w="7160641" h="4528052">
                <a:moveTo>
                  <a:pt x="0" y="0"/>
                </a:moveTo>
                <a:lnTo>
                  <a:pt x="7160641" y="0"/>
                </a:lnTo>
                <a:lnTo>
                  <a:pt x="7160641" y="4528052"/>
                </a:lnTo>
                <a:lnTo>
                  <a:pt x="0" y="4528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750" t="-57342" r="-47182" b="-983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232594" y="714375"/>
            <a:ext cx="9280317" cy="862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27205" lvl="1" indent="-863603" algn="l">
              <a:lnSpc>
                <a:spcPts val="11200"/>
              </a:lnSpc>
              <a:buAutoNum type="arabicPeriod"/>
            </a:pPr>
            <a:r>
              <a:rPr lang="en-US" sz="8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Jesus velsigner seksualiteten vår.</a:t>
            </a:r>
          </a:p>
          <a:p>
            <a:pPr marL="1727205" lvl="1" indent="-863603" algn="l">
              <a:lnSpc>
                <a:spcPts val="11200"/>
              </a:lnSpc>
              <a:buAutoNum type="arabicPeriod"/>
            </a:pPr>
            <a:r>
              <a:rPr lang="en-US" sz="80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Jesus gir oss et tegn.</a:t>
            </a:r>
          </a:p>
          <a:p>
            <a:pPr marL="1727205" lvl="1" indent="-863603" algn="l">
              <a:lnSpc>
                <a:spcPts val="11200"/>
              </a:lnSpc>
              <a:buAutoNum type="arabicPeriod"/>
            </a:pPr>
            <a:r>
              <a:rPr lang="en-US" sz="80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Jesus drar oss inn i en stor historie.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995792"/>
            <a:ext cx="12512158" cy="1262508"/>
            <a:chOff x="0" y="0"/>
            <a:chExt cx="16682877" cy="1683344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16682877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28792"/>
              <a:ext cx="16682877" cy="654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5887700" y="-742950"/>
            <a:ext cx="38100" cy="117729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AutoShape 6"/>
          <p:cNvSpPr/>
          <p:nvPr/>
        </p:nvSpPr>
        <p:spPr>
          <a:xfrm>
            <a:off x="-304800" y="7300368"/>
            <a:ext cx="162306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AutoShape 7"/>
          <p:cNvSpPr/>
          <p:nvPr/>
        </p:nvSpPr>
        <p:spPr>
          <a:xfrm>
            <a:off x="15925800" y="10020300"/>
            <a:ext cx="2667000" cy="10668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TextBox 8"/>
          <p:cNvSpPr txBox="1"/>
          <p:nvPr/>
        </p:nvSpPr>
        <p:spPr>
          <a:xfrm>
            <a:off x="1145321" y="1444575"/>
            <a:ext cx="12278915" cy="369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“Min </a:t>
            </a:r>
            <a:r>
              <a:rPr lang="en-US" sz="9999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time </a:t>
            </a:r>
            <a:r>
              <a:rPr lang="en-US" sz="9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er ennå </a:t>
            </a:r>
          </a:p>
          <a:p>
            <a:pPr algn="l">
              <a:lnSpc>
                <a:spcPts val="13999"/>
              </a:lnSpc>
            </a:pPr>
            <a:r>
              <a:rPr lang="en-US" sz="9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ikke kommet.”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84821" y="8045081"/>
            <a:ext cx="5307696" cy="106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Johannes 2, vers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29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9AE12-E9E1-7F97-BDE1-732CCC85C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D9BDEDF-8269-934E-F9B6-0E53D3659D0B}"/>
              </a:ext>
            </a:extLst>
          </p:cNvPr>
          <p:cNvSpPr>
            <a:spLocks noChangeAspect="1"/>
          </p:cNvSpPr>
          <p:nvPr/>
        </p:nvSpPr>
        <p:spPr>
          <a:xfrm>
            <a:off x="6019800" y="495300"/>
            <a:ext cx="10972800" cy="13381463"/>
          </a:xfrm>
          <a:custGeom>
            <a:avLst/>
            <a:gdLst/>
            <a:ahLst/>
            <a:cxnLst/>
            <a:rect l="l" t="t" r="r" b="b"/>
            <a:pathLst>
              <a:path w="6748272" h="8229600">
                <a:moveTo>
                  <a:pt x="0" y="0"/>
                </a:moveTo>
                <a:lnTo>
                  <a:pt x="6748272" y="0"/>
                </a:lnTo>
                <a:lnTo>
                  <a:pt x="6748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3544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995792"/>
            <a:ext cx="12512158" cy="1262508"/>
            <a:chOff x="0" y="0"/>
            <a:chExt cx="16682877" cy="1683344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16682877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28792"/>
              <a:ext cx="16682877" cy="654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5887700" y="-742950"/>
            <a:ext cx="38100" cy="117729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AutoShape 6"/>
          <p:cNvSpPr/>
          <p:nvPr/>
        </p:nvSpPr>
        <p:spPr>
          <a:xfrm>
            <a:off x="-304800" y="7300368"/>
            <a:ext cx="162306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AutoShape 7"/>
          <p:cNvSpPr/>
          <p:nvPr/>
        </p:nvSpPr>
        <p:spPr>
          <a:xfrm>
            <a:off x="15925800" y="10020300"/>
            <a:ext cx="2667000" cy="10668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TextBox 8"/>
          <p:cNvSpPr txBox="1"/>
          <p:nvPr/>
        </p:nvSpPr>
        <p:spPr>
          <a:xfrm>
            <a:off x="1145321" y="1444575"/>
            <a:ext cx="12278915" cy="369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“Den </a:t>
            </a:r>
            <a:r>
              <a:rPr lang="en-US" sz="9999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tredje dagen</a:t>
            </a:r>
            <a:r>
              <a:rPr lang="en-US" sz="9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var det bryllup i Kana.”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84821" y="8045081"/>
            <a:ext cx="6425679" cy="106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Johannes 2, vers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BE4921-24F7-299D-A7C0-02D566451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ABFFB0D-3F81-FBA0-FAFB-7140758A20D3}"/>
              </a:ext>
            </a:extLst>
          </p:cNvPr>
          <p:cNvSpPr/>
          <p:nvPr/>
        </p:nvSpPr>
        <p:spPr>
          <a:xfrm>
            <a:off x="5756523" y="1028700"/>
            <a:ext cx="6774954" cy="8229600"/>
          </a:xfrm>
          <a:custGeom>
            <a:avLst/>
            <a:gdLst/>
            <a:ahLst/>
            <a:cxnLst/>
            <a:rect l="l" t="t" r="r" b="b"/>
            <a:pathLst>
              <a:path w="6774954" h="8229600">
                <a:moveTo>
                  <a:pt x="0" y="0"/>
                </a:moveTo>
                <a:lnTo>
                  <a:pt x="6774954" y="0"/>
                </a:lnTo>
                <a:lnTo>
                  <a:pt x="67749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9448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51D46A-DFF1-F5BF-3D0E-E8A129F1F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B71418-9B56-D542-B601-27411ACEA6CC}"/>
              </a:ext>
            </a:extLst>
          </p:cNvPr>
          <p:cNvSpPr>
            <a:spLocks noChangeAspect="1"/>
          </p:cNvSpPr>
          <p:nvPr/>
        </p:nvSpPr>
        <p:spPr>
          <a:xfrm>
            <a:off x="5486400" y="2095500"/>
            <a:ext cx="48303954" cy="58675264"/>
          </a:xfrm>
          <a:custGeom>
            <a:avLst/>
            <a:gdLst/>
            <a:ahLst/>
            <a:cxnLst/>
            <a:rect l="l" t="t" r="r" b="b"/>
            <a:pathLst>
              <a:path w="6774954" h="8229600">
                <a:moveTo>
                  <a:pt x="0" y="0"/>
                </a:moveTo>
                <a:lnTo>
                  <a:pt x="6774954" y="0"/>
                </a:lnTo>
                <a:lnTo>
                  <a:pt x="677495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118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3085" y="1028700"/>
            <a:ext cx="1464183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995792"/>
            <a:ext cx="12512158" cy="1262508"/>
            <a:chOff x="0" y="0"/>
            <a:chExt cx="16682877" cy="1683344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16682877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0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028792"/>
              <a:ext cx="16682877" cy="654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5887700" y="-742950"/>
            <a:ext cx="38100" cy="117729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AutoShape 6"/>
          <p:cNvSpPr/>
          <p:nvPr/>
        </p:nvSpPr>
        <p:spPr>
          <a:xfrm>
            <a:off x="-304800" y="7300368"/>
            <a:ext cx="162306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AutoShape 7"/>
          <p:cNvSpPr/>
          <p:nvPr/>
        </p:nvSpPr>
        <p:spPr>
          <a:xfrm>
            <a:off x="15925800" y="10020300"/>
            <a:ext cx="2667000" cy="10668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TextBox 8"/>
          <p:cNvSpPr txBox="1"/>
          <p:nvPr/>
        </p:nvSpPr>
        <p:spPr>
          <a:xfrm>
            <a:off x="1028700" y="619125"/>
            <a:ext cx="13490624" cy="547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9"/>
              </a:lnSpc>
            </a:pPr>
            <a:r>
              <a:rPr lang="en-US" sz="9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«Alt du vil at andre skal gjøre mot </a:t>
            </a:r>
            <a:r>
              <a:rPr lang="en-US" sz="9999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deg</a:t>
            </a:r>
            <a:r>
              <a:rPr lang="en-US" sz="9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, skal du gjøre mot </a:t>
            </a:r>
            <a:r>
              <a:rPr lang="en-US" sz="9999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dem</a:t>
            </a:r>
            <a:r>
              <a:rPr lang="en-US" sz="99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»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488516"/>
            <a:ext cx="6425679" cy="205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i="1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Den gylne regel</a:t>
            </a:r>
          </a:p>
          <a:p>
            <a:pPr algn="l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Matteus 7,12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9811" y="1290875"/>
            <a:ext cx="13708378" cy="7705251"/>
          </a:xfrm>
          <a:custGeom>
            <a:avLst/>
            <a:gdLst/>
            <a:ahLst/>
            <a:cxnLst/>
            <a:rect l="l" t="t" r="r" b="b"/>
            <a:pathLst>
              <a:path w="13708378" h="7705251">
                <a:moveTo>
                  <a:pt x="0" y="0"/>
                </a:moveTo>
                <a:lnTo>
                  <a:pt x="13708378" y="0"/>
                </a:lnTo>
                <a:lnTo>
                  <a:pt x="13708378" y="7705250"/>
                </a:lnTo>
                <a:lnTo>
                  <a:pt x="0" y="770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57944" y="8646623"/>
            <a:ext cx="5469382" cy="838145"/>
          </a:xfrm>
          <a:custGeom>
            <a:avLst/>
            <a:gdLst/>
            <a:ahLst/>
            <a:cxnLst/>
            <a:rect l="l" t="t" r="r" b="b"/>
            <a:pathLst>
              <a:path w="5469382" h="838145">
                <a:moveTo>
                  <a:pt x="0" y="0"/>
                </a:moveTo>
                <a:lnTo>
                  <a:pt x="5469383" y="0"/>
                </a:lnTo>
                <a:lnTo>
                  <a:pt x="5469383" y="838145"/>
                </a:lnTo>
                <a:lnTo>
                  <a:pt x="0" y="838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399636" y="3887933"/>
            <a:ext cx="15488729" cy="3628788"/>
          </a:xfrm>
          <a:custGeom>
            <a:avLst/>
            <a:gdLst/>
            <a:ahLst/>
            <a:cxnLst/>
            <a:rect l="l" t="t" r="r" b="b"/>
            <a:pathLst>
              <a:path w="15488729" h="3628788">
                <a:moveTo>
                  <a:pt x="0" y="0"/>
                </a:moveTo>
                <a:lnTo>
                  <a:pt x="15488728" y="0"/>
                </a:lnTo>
                <a:lnTo>
                  <a:pt x="15488728" y="3628788"/>
                </a:lnTo>
                <a:lnTo>
                  <a:pt x="0" y="3628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1538598" y="8548093"/>
            <a:ext cx="6518529" cy="99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Konfirmantbibelen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18925" y="1261298"/>
            <a:ext cx="10427820" cy="2156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18"/>
              </a:lnSpc>
            </a:pPr>
            <a:r>
              <a:rPr lang="en-US" sz="1122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GLEDE MIDT I ALT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15389" y="1358656"/>
            <a:ext cx="13457222" cy="7569687"/>
          </a:xfrm>
          <a:custGeom>
            <a:avLst/>
            <a:gdLst/>
            <a:ahLst/>
            <a:cxnLst/>
            <a:rect l="l" t="t" r="r" b="b"/>
            <a:pathLst>
              <a:path w="13457222" h="7569687">
                <a:moveTo>
                  <a:pt x="0" y="0"/>
                </a:moveTo>
                <a:lnTo>
                  <a:pt x="13457222" y="0"/>
                </a:lnTo>
                <a:lnTo>
                  <a:pt x="13457222" y="7569688"/>
                </a:lnTo>
                <a:lnTo>
                  <a:pt x="0" y="7569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5074" y="1335979"/>
            <a:ext cx="13537853" cy="7615042"/>
          </a:xfrm>
          <a:custGeom>
            <a:avLst/>
            <a:gdLst/>
            <a:ahLst/>
            <a:cxnLst/>
            <a:rect l="l" t="t" r="r" b="b"/>
            <a:pathLst>
              <a:path w="13537853" h="7615042">
                <a:moveTo>
                  <a:pt x="0" y="0"/>
                </a:moveTo>
                <a:lnTo>
                  <a:pt x="13537852" y="0"/>
                </a:lnTo>
                <a:lnTo>
                  <a:pt x="13537852" y="7615042"/>
                </a:lnTo>
                <a:lnTo>
                  <a:pt x="0" y="7615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8700" y="5124450"/>
            <a:ext cx="203454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443340" y="1209063"/>
            <a:ext cx="17401319" cy="26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SKAPT TIL SKJØNNHET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8700" y="5124450"/>
            <a:ext cx="20345400" cy="381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-752475" y="-353758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AutoShape 4"/>
          <p:cNvSpPr/>
          <p:nvPr/>
        </p:nvSpPr>
        <p:spPr>
          <a:xfrm>
            <a:off x="18087975" y="5105400"/>
            <a:ext cx="952500" cy="54864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443340" y="1209063"/>
            <a:ext cx="17401319" cy="261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SKAPT TIL SKJØNNHET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21711" y="4940755"/>
            <a:ext cx="13644577" cy="498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</a:pPr>
            <a:r>
              <a:rPr lang="en-US" sz="144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GJØRE HELE </a:t>
            </a:r>
          </a:p>
          <a:p>
            <a:pPr algn="ctr">
              <a:lnSpc>
                <a:spcPts val="18720"/>
              </a:lnSpc>
              <a:spcBef>
                <a:spcPct val="0"/>
              </a:spcBef>
            </a:pPr>
            <a:r>
              <a:rPr lang="en-US" sz="14400" b="1">
                <a:solidFill>
                  <a:srgbClr val="E3003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VERDEN VAKKER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08131" y="1670096"/>
            <a:ext cx="7871737" cy="6946808"/>
          </a:xfrm>
          <a:custGeom>
            <a:avLst/>
            <a:gdLst/>
            <a:ahLst/>
            <a:cxnLst/>
            <a:rect l="l" t="t" r="r" b="b"/>
            <a:pathLst>
              <a:path w="7871737" h="6946808">
                <a:moveTo>
                  <a:pt x="0" y="0"/>
                </a:moveTo>
                <a:lnTo>
                  <a:pt x="7871738" y="0"/>
                </a:lnTo>
                <a:lnTo>
                  <a:pt x="7871738" y="6946808"/>
                </a:lnTo>
                <a:lnTo>
                  <a:pt x="0" y="6946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3085" y="1028700"/>
            <a:ext cx="1464183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149</Words>
  <Application>Microsoft Office PowerPoint</Application>
  <PresentationFormat>Egendefinert</PresentationFormat>
  <Paragraphs>36</Paragraphs>
  <Slides>36</Slides>
  <Notes>0</Notes>
  <HiddenSlides>0</HiddenSlides>
  <MMClips>3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4" baseType="lpstr">
      <vt:lpstr>Calibri (MS)</vt:lpstr>
      <vt:lpstr>Arial</vt:lpstr>
      <vt:lpstr>Calibri</vt:lpstr>
      <vt:lpstr>Calibri (MS) Bold</vt:lpstr>
      <vt:lpstr>Arial Bold</vt:lpstr>
      <vt:lpstr>Calibri (MS) Italics</vt:lpstr>
      <vt:lpstr>Calibri (MS)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#5 - KONFIRMANTBIBELEN - POWERPOINT</dc:title>
  <cp:lastModifiedBy>Bendik Vollebæk</cp:lastModifiedBy>
  <cp:revision>1</cp:revision>
  <dcterms:created xsi:type="dcterms:W3CDTF">2006-08-16T00:00:00Z</dcterms:created>
  <dcterms:modified xsi:type="dcterms:W3CDTF">2025-08-10T15:05:30Z</dcterms:modified>
  <dc:identifier>DAGvrRZ58fA</dc:identifier>
</cp:coreProperties>
</file>