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303" r:id="rId35"/>
    <p:sldId id="304" r:id="rId36"/>
    <p:sldId id="305" r:id="rId37"/>
    <p:sldId id="306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8288000" cy="10287000"/>
  <p:notesSz cx="6858000" cy="9144000"/>
  <p:embeddedFontLst>
    <p:embeddedFont>
      <p:font typeface="Arial Bold" panose="020B0604020202020204" charset="0"/>
      <p:regular r:id="rId49"/>
    </p:embeddedFont>
    <p:embeddedFont>
      <p:font typeface="Big Shoulders Display Bold" panose="020B0604020202020204" charset="0"/>
      <p:regular r:id="rId50"/>
    </p:embeddedFont>
    <p:embeddedFont>
      <p:font typeface="Calibri (MS) Bold" panose="020B0604020202020204" charset="0"/>
      <p:regular r:id="rId51"/>
    </p:embeddedFont>
    <p:embeddedFont>
      <p:font typeface="Calibri (MS) Bold Italics" panose="020B0604020202020204" charset="0"/>
      <p:regular r:id="rId52"/>
    </p:embeddedFont>
    <p:embeddedFont>
      <p:font typeface="Calibri (MS) Light" panose="020B0604020202020204" charset="0"/>
      <p:regular r:id="rId53"/>
    </p:embeddedFont>
    <p:embeddedFont>
      <p:font typeface="League Gothic" pitchFamily="2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8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554664-1710-439E-A164-B0B28CDA7B4F}" v="4" dt="2025-07-03T12:17:39.6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6" d="100"/>
          <a:sy n="36" d="100"/>
        </p:scale>
        <p:origin x="41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dik Vollebæk" userId="139699e4-f06e-42ba-b476-831100bba9f8" providerId="ADAL" clId="{6C554664-1710-439E-A164-B0B28CDA7B4F}"/>
    <pc:docChg chg="undo custSel addSld delSld modSld">
      <pc:chgData name="Bendik Vollebæk" userId="139699e4-f06e-42ba-b476-831100bba9f8" providerId="ADAL" clId="{6C554664-1710-439E-A164-B0B28CDA7B4F}" dt="2025-07-03T12:19:13.962" v="72" actId="1076"/>
      <pc:docMkLst>
        <pc:docMk/>
      </pc:docMkLst>
      <pc:sldChg chg="modSp mod">
        <pc:chgData name="Bendik Vollebæk" userId="139699e4-f06e-42ba-b476-831100bba9f8" providerId="ADAL" clId="{6C554664-1710-439E-A164-B0B28CDA7B4F}" dt="2025-07-03T12:10:26.756" v="0" actId="14100"/>
        <pc:sldMkLst>
          <pc:docMk/>
          <pc:sldMk cId="0" sldId="256"/>
        </pc:sldMkLst>
        <pc:spChg chg="mod">
          <ac:chgData name="Bendik Vollebæk" userId="139699e4-f06e-42ba-b476-831100bba9f8" providerId="ADAL" clId="{6C554664-1710-439E-A164-B0B28CDA7B4F}" dt="2025-07-03T12:10:26.756" v="0" actId="14100"/>
          <ac:spMkLst>
            <pc:docMk/>
            <pc:sldMk cId="0" sldId="256"/>
            <ac:spMk id="4" creationId="{00000000-0000-0000-0000-000000000000}"/>
          </ac:spMkLst>
        </pc:spChg>
      </pc:sldChg>
      <pc:sldChg chg="del">
        <pc:chgData name="Bendik Vollebæk" userId="139699e4-f06e-42ba-b476-831100bba9f8" providerId="ADAL" clId="{6C554664-1710-439E-A164-B0B28CDA7B4F}" dt="2025-07-03T12:10:40.710" v="2" actId="47"/>
        <pc:sldMkLst>
          <pc:docMk/>
          <pc:sldMk cId="0" sldId="258"/>
        </pc:sldMkLst>
      </pc:sldChg>
      <pc:sldChg chg="modSp mod">
        <pc:chgData name="Bendik Vollebæk" userId="139699e4-f06e-42ba-b476-831100bba9f8" providerId="ADAL" clId="{6C554664-1710-439E-A164-B0B28CDA7B4F}" dt="2025-07-03T12:11:19.028" v="11" actId="14100"/>
        <pc:sldMkLst>
          <pc:docMk/>
          <pc:sldMk cId="0" sldId="262"/>
        </pc:sldMkLst>
        <pc:spChg chg="mod">
          <ac:chgData name="Bendik Vollebæk" userId="139699e4-f06e-42ba-b476-831100bba9f8" providerId="ADAL" clId="{6C554664-1710-439E-A164-B0B28CDA7B4F}" dt="2025-07-03T12:11:19.028" v="11" actId="14100"/>
          <ac:spMkLst>
            <pc:docMk/>
            <pc:sldMk cId="0" sldId="262"/>
            <ac:spMk id="3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1:34.134" v="12" actId="14100"/>
        <pc:sldMkLst>
          <pc:docMk/>
          <pc:sldMk cId="0" sldId="270"/>
        </pc:sldMkLst>
        <pc:spChg chg="mod">
          <ac:chgData name="Bendik Vollebæk" userId="139699e4-f06e-42ba-b476-831100bba9f8" providerId="ADAL" clId="{6C554664-1710-439E-A164-B0B28CDA7B4F}" dt="2025-07-03T12:11:34.134" v="12" actId="14100"/>
          <ac:spMkLst>
            <pc:docMk/>
            <pc:sldMk cId="0" sldId="270"/>
            <ac:spMk id="11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1:41.932" v="13" actId="14100"/>
        <pc:sldMkLst>
          <pc:docMk/>
          <pc:sldMk cId="0" sldId="271"/>
        </pc:sldMkLst>
        <pc:spChg chg="mod">
          <ac:chgData name="Bendik Vollebæk" userId="139699e4-f06e-42ba-b476-831100bba9f8" providerId="ADAL" clId="{6C554664-1710-439E-A164-B0B28CDA7B4F}" dt="2025-07-03T12:11:41.932" v="13" actId="14100"/>
          <ac:spMkLst>
            <pc:docMk/>
            <pc:sldMk cId="0" sldId="271"/>
            <ac:spMk id="10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1:45.689" v="14" actId="14100"/>
        <pc:sldMkLst>
          <pc:docMk/>
          <pc:sldMk cId="0" sldId="272"/>
        </pc:sldMkLst>
        <pc:spChg chg="mod">
          <ac:chgData name="Bendik Vollebæk" userId="139699e4-f06e-42ba-b476-831100bba9f8" providerId="ADAL" clId="{6C554664-1710-439E-A164-B0B28CDA7B4F}" dt="2025-07-03T12:11:45.689" v="14" actId="14100"/>
          <ac:spMkLst>
            <pc:docMk/>
            <pc:sldMk cId="0" sldId="272"/>
            <ac:spMk id="10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1:49.988" v="15" actId="14100"/>
        <pc:sldMkLst>
          <pc:docMk/>
          <pc:sldMk cId="0" sldId="273"/>
        </pc:sldMkLst>
        <pc:spChg chg="mod">
          <ac:chgData name="Bendik Vollebæk" userId="139699e4-f06e-42ba-b476-831100bba9f8" providerId="ADAL" clId="{6C554664-1710-439E-A164-B0B28CDA7B4F}" dt="2025-07-03T12:11:49.988" v="15" actId="14100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1:54.906" v="16" actId="14100"/>
        <pc:sldMkLst>
          <pc:docMk/>
          <pc:sldMk cId="0" sldId="274"/>
        </pc:sldMkLst>
        <pc:spChg chg="mod">
          <ac:chgData name="Bendik Vollebæk" userId="139699e4-f06e-42ba-b476-831100bba9f8" providerId="ADAL" clId="{6C554664-1710-439E-A164-B0B28CDA7B4F}" dt="2025-07-03T12:11:54.906" v="16" actId="14100"/>
          <ac:spMkLst>
            <pc:docMk/>
            <pc:sldMk cId="0" sldId="274"/>
            <ac:spMk id="12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2:03.428" v="17" actId="14100"/>
        <pc:sldMkLst>
          <pc:docMk/>
          <pc:sldMk cId="0" sldId="275"/>
        </pc:sldMkLst>
        <pc:spChg chg="mod">
          <ac:chgData name="Bendik Vollebæk" userId="139699e4-f06e-42ba-b476-831100bba9f8" providerId="ADAL" clId="{6C554664-1710-439E-A164-B0B28CDA7B4F}" dt="2025-07-03T12:12:03.428" v="17" actId="14100"/>
          <ac:spMkLst>
            <pc:docMk/>
            <pc:sldMk cId="0" sldId="275"/>
            <ac:spMk id="4" creationId="{00000000-0000-0000-0000-000000000000}"/>
          </ac:spMkLst>
        </pc:spChg>
      </pc:sldChg>
      <pc:sldChg chg="modSp mod">
        <pc:chgData name="Bendik Vollebæk" userId="139699e4-f06e-42ba-b476-831100bba9f8" providerId="ADAL" clId="{6C554664-1710-439E-A164-B0B28CDA7B4F}" dt="2025-07-03T12:12:33.065" v="18" actId="14100"/>
        <pc:sldMkLst>
          <pc:docMk/>
          <pc:sldMk cId="0" sldId="287"/>
        </pc:sldMkLst>
        <pc:spChg chg="mod">
          <ac:chgData name="Bendik Vollebæk" userId="139699e4-f06e-42ba-b476-831100bba9f8" providerId="ADAL" clId="{6C554664-1710-439E-A164-B0B28CDA7B4F}" dt="2025-07-03T12:12:33.065" v="18" actId="14100"/>
          <ac:spMkLst>
            <pc:docMk/>
            <pc:sldMk cId="0" sldId="287"/>
            <ac:spMk id="3" creationId="{00000000-0000-0000-0000-000000000000}"/>
          </ac:spMkLst>
        </pc:spChg>
      </pc:sldChg>
      <pc:sldChg chg="del">
        <pc:chgData name="Bendik Vollebæk" userId="139699e4-f06e-42ba-b476-831100bba9f8" providerId="ADAL" clId="{6C554664-1710-439E-A164-B0B28CDA7B4F}" dt="2025-07-03T12:16:11.249" v="38" actId="47"/>
        <pc:sldMkLst>
          <pc:docMk/>
          <pc:sldMk cId="0" sldId="290"/>
        </pc:sldMkLst>
      </pc:sldChg>
      <pc:sldChg chg="del">
        <pc:chgData name="Bendik Vollebæk" userId="139699e4-f06e-42ba-b476-831100bba9f8" providerId="ADAL" clId="{6C554664-1710-439E-A164-B0B28CDA7B4F}" dt="2025-07-03T12:14:00.876" v="19" actId="47"/>
        <pc:sldMkLst>
          <pc:docMk/>
          <pc:sldMk cId="0" sldId="291"/>
        </pc:sldMkLst>
      </pc:sldChg>
      <pc:sldChg chg="modSp mod">
        <pc:chgData name="Bendik Vollebæk" userId="139699e4-f06e-42ba-b476-831100bba9f8" providerId="ADAL" clId="{6C554664-1710-439E-A164-B0B28CDA7B4F}" dt="2025-07-03T12:10:32.579" v="1" actId="14100"/>
        <pc:sldMkLst>
          <pc:docMk/>
          <pc:sldMk cId="0" sldId="301"/>
        </pc:sldMkLst>
        <pc:spChg chg="mod">
          <ac:chgData name="Bendik Vollebæk" userId="139699e4-f06e-42ba-b476-831100bba9f8" providerId="ADAL" clId="{6C554664-1710-439E-A164-B0B28CDA7B4F}" dt="2025-07-03T12:10:32.579" v="1" actId="14100"/>
          <ac:spMkLst>
            <pc:docMk/>
            <pc:sldMk cId="0" sldId="301"/>
            <ac:spMk id="4" creationId="{00000000-0000-0000-0000-000000000000}"/>
          </ac:spMkLst>
        </pc:spChg>
      </pc:sldChg>
      <pc:sldChg chg="modSp add del mod">
        <pc:chgData name="Bendik Vollebæk" userId="139699e4-f06e-42ba-b476-831100bba9f8" providerId="ADAL" clId="{6C554664-1710-439E-A164-B0B28CDA7B4F}" dt="2025-07-03T12:14:14.564" v="22" actId="47"/>
        <pc:sldMkLst>
          <pc:docMk/>
          <pc:sldMk cId="1055993672" sldId="302"/>
        </pc:sldMkLst>
        <pc:spChg chg="mod">
          <ac:chgData name="Bendik Vollebæk" userId="139699e4-f06e-42ba-b476-831100bba9f8" providerId="ADAL" clId="{6C554664-1710-439E-A164-B0B28CDA7B4F}" dt="2025-07-03T12:14:09.306" v="21" actId="1076"/>
          <ac:spMkLst>
            <pc:docMk/>
            <pc:sldMk cId="1055993672" sldId="302"/>
            <ac:spMk id="2" creationId="{12705D0D-C461-96A6-572C-3838152A4E1A}"/>
          </ac:spMkLst>
        </pc:spChg>
      </pc:sldChg>
      <pc:sldChg chg="addSp delSp modSp add del mod">
        <pc:chgData name="Bendik Vollebæk" userId="139699e4-f06e-42ba-b476-831100bba9f8" providerId="ADAL" clId="{6C554664-1710-439E-A164-B0B28CDA7B4F}" dt="2025-07-03T12:11:06.178" v="9" actId="47"/>
        <pc:sldMkLst>
          <pc:docMk/>
          <pc:sldMk cId="1963173948" sldId="302"/>
        </pc:sldMkLst>
        <pc:spChg chg="add del mod">
          <ac:chgData name="Bendik Vollebæk" userId="139699e4-f06e-42ba-b476-831100bba9f8" providerId="ADAL" clId="{6C554664-1710-439E-A164-B0B28CDA7B4F}" dt="2025-07-03T12:11:02.020" v="8" actId="1076"/>
          <ac:spMkLst>
            <pc:docMk/>
            <pc:sldMk cId="1963173948" sldId="302"/>
            <ac:spMk id="2" creationId="{BB534DC8-E046-C334-782D-D9DCBF6BD2CB}"/>
          </ac:spMkLst>
        </pc:spChg>
        <pc:spChg chg="del">
          <ac:chgData name="Bendik Vollebæk" userId="139699e4-f06e-42ba-b476-831100bba9f8" providerId="ADAL" clId="{6C554664-1710-439E-A164-B0B28CDA7B4F}" dt="2025-07-03T12:10:56.629" v="6" actId="478"/>
          <ac:spMkLst>
            <pc:docMk/>
            <pc:sldMk cId="1963173948" sldId="302"/>
            <ac:spMk id="3" creationId="{02F4BFC4-3834-2423-9E10-1EDFC4495043}"/>
          </ac:spMkLst>
        </pc:spChg>
      </pc:sldChg>
      <pc:sldChg chg="new del">
        <pc:chgData name="Bendik Vollebæk" userId="139699e4-f06e-42ba-b476-831100bba9f8" providerId="ADAL" clId="{6C554664-1710-439E-A164-B0B28CDA7B4F}" dt="2025-07-03T12:15:47.121" v="32" actId="47"/>
        <pc:sldMkLst>
          <pc:docMk/>
          <pc:sldMk cId="1991773680" sldId="302"/>
        </pc:sldMkLst>
      </pc:sldChg>
      <pc:sldChg chg="addSp delSp modSp add mod setBg">
        <pc:chgData name="Bendik Vollebæk" userId="139699e4-f06e-42ba-b476-831100bba9f8" providerId="ADAL" clId="{6C554664-1710-439E-A164-B0B28CDA7B4F}" dt="2025-07-03T12:16:09.591" v="37" actId="1076"/>
        <pc:sldMkLst>
          <pc:docMk/>
          <pc:sldMk cId="4203421942" sldId="303"/>
        </pc:sldMkLst>
        <pc:spChg chg="del mod">
          <ac:chgData name="Bendik Vollebæk" userId="139699e4-f06e-42ba-b476-831100bba9f8" providerId="ADAL" clId="{6C554664-1710-439E-A164-B0B28CDA7B4F}" dt="2025-07-03T12:15:42.747" v="31" actId="478"/>
          <ac:spMkLst>
            <pc:docMk/>
            <pc:sldMk cId="4203421942" sldId="303"/>
            <ac:spMk id="2" creationId="{63FE08F4-1AEC-6C02-E041-0BE1FC5B3374}"/>
          </ac:spMkLst>
        </pc:spChg>
        <pc:spChg chg="del mod">
          <ac:chgData name="Bendik Vollebæk" userId="139699e4-f06e-42ba-b476-831100bba9f8" providerId="ADAL" clId="{6C554664-1710-439E-A164-B0B28CDA7B4F}" dt="2025-07-03T12:15:24.262" v="29" actId="478"/>
          <ac:spMkLst>
            <pc:docMk/>
            <pc:sldMk cId="4203421942" sldId="303"/>
            <ac:spMk id="3" creationId="{B52760D7-7BC7-7753-8833-0D006D1C218C}"/>
          </ac:spMkLst>
        </pc:spChg>
        <pc:picChg chg="add mod">
          <ac:chgData name="Bendik Vollebæk" userId="139699e4-f06e-42ba-b476-831100bba9f8" providerId="ADAL" clId="{6C554664-1710-439E-A164-B0B28CDA7B4F}" dt="2025-07-03T12:16:09.591" v="37" actId="1076"/>
          <ac:picMkLst>
            <pc:docMk/>
            <pc:sldMk cId="4203421942" sldId="303"/>
            <ac:picMk id="5" creationId="{D65147F1-8CB4-9D9C-0F96-0E86D1221675}"/>
          </ac:picMkLst>
        </pc:picChg>
      </pc:sldChg>
      <pc:sldChg chg="modSp add mod modTransition">
        <pc:chgData name="Bendik Vollebæk" userId="139699e4-f06e-42ba-b476-831100bba9f8" providerId="ADAL" clId="{6C554664-1710-439E-A164-B0B28CDA7B4F}" dt="2025-07-03T12:17:39.673" v="54"/>
        <pc:sldMkLst>
          <pc:docMk/>
          <pc:sldMk cId="1481782014" sldId="304"/>
        </pc:sldMkLst>
        <pc:picChg chg="mod">
          <ac:chgData name="Bendik Vollebæk" userId="139699e4-f06e-42ba-b476-831100bba9f8" providerId="ADAL" clId="{6C554664-1710-439E-A164-B0B28CDA7B4F}" dt="2025-07-03T12:17:34.761" v="53" actId="1076"/>
          <ac:picMkLst>
            <pc:docMk/>
            <pc:sldMk cId="1481782014" sldId="304"/>
            <ac:picMk id="5" creationId="{2D4E6081-1D1E-7A76-CB29-8A0C699375E1}"/>
          </ac:picMkLst>
        </pc:picChg>
      </pc:sldChg>
      <pc:sldChg chg="modSp add mod">
        <pc:chgData name="Bendik Vollebæk" userId="139699e4-f06e-42ba-b476-831100bba9f8" providerId="ADAL" clId="{6C554664-1710-439E-A164-B0B28CDA7B4F}" dt="2025-07-03T12:18:40.569" v="64" actId="1076"/>
        <pc:sldMkLst>
          <pc:docMk/>
          <pc:sldMk cId="2029888494" sldId="305"/>
        </pc:sldMkLst>
        <pc:picChg chg="mod">
          <ac:chgData name="Bendik Vollebæk" userId="139699e4-f06e-42ba-b476-831100bba9f8" providerId="ADAL" clId="{6C554664-1710-439E-A164-B0B28CDA7B4F}" dt="2025-07-03T12:18:40.569" v="64" actId="1076"/>
          <ac:picMkLst>
            <pc:docMk/>
            <pc:sldMk cId="2029888494" sldId="305"/>
            <ac:picMk id="5" creationId="{2E756574-EB25-50DE-5F9E-96ABA2228084}"/>
          </ac:picMkLst>
        </pc:picChg>
      </pc:sldChg>
      <pc:sldChg chg="modSp add mod">
        <pc:chgData name="Bendik Vollebæk" userId="139699e4-f06e-42ba-b476-831100bba9f8" providerId="ADAL" clId="{6C554664-1710-439E-A164-B0B28CDA7B4F}" dt="2025-07-03T12:19:13.962" v="72" actId="1076"/>
        <pc:sldMkLst>
          <pc:docMk/>
          <pc:sldMk cId="3622596182" sldId="306"/>
        </pc:sldMkLst>
        <pc:picChg chg="mod">
          <ac:chgData name="Bendik Vollebæk" userId="139699e4-f06e-42ba-b476-831100bba9f8" providerId="ADAL" clId="{6C554664-1710-439E-A164-B0B28CDA7B4F}" dt="2025-07-03T12:19:13.962" v="72" actId="1076"/>
          <ac:picMkLst>
            <pc:docMk/>
            <pc:sldMk cId="3622596182" sldId="306"/>
            <ac:picMk id="5" creationId="{A7388A5C-8D82-EE01-9A36-F4AC2A147F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27.jpe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31.jpe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VZ3cF-UiN2s&amp;list=PLyFExbqvioO3qDXB6FxYinV_jPUZnWzKR&amp;index=2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svg"/><Relationship Id="rId10" Type="http://schemas.openxmlformats.org/officeDocument/2006/relationships/image" Target="../media/image31.jpeg"/><Relationship Id="rId4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370918" y="4054824"/>
            <a:ext cx="15440546" cy="3617499"/>
          </a:xfrm>
          <a:custGeom>
            <a:avLst/>
            <a:gdLst/>
            <a:ahLst/>
            <a:cxnLst/>
            <a:rect l="l" t="t" r="r" b="b"/>
            <a:pathLst>
              <a:path w="15440546" h="3617499">
                <a:moveTo>
                  <a:pt x="0" y="0"/>
                </a:moveTo>
                <a:lnTo>
                  <a:pt x="15440546" y="0"/>
                </a:lnTo>
                <a:lnTo>
                  <a:pt x="15440546" y="3617499"/>
                </a:lnTo>
                <a:lnTo>
                  <a:pt x="0" y="361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2338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0918" y="1356548"/>
            <a:ext cx="15440546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HVILKE STEMMER LYTTER VI TIL?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105" y="1390650"/>
            <a:ext cx="15061636" cy="467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0"/>
              </a:lnSpc>
            </a:pPr>
            <a:r>
              <a:rPr lang="en-US" sz="20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ER</a:t>
            </a:r>
          </a:p>
          <a:p>
            <a:pPr algn="l">
              <a:lnSpc>
                <a:spcPts val="15800"/>
              </a:lnSpc>
            </a:pPr>
            <a:r>
              <a:rPr lang="en-US" sz="200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BRA?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15944850" y="-792163"/>
            <a:ext cx="1314450" cy="9258300"/>
            <a:chOff x="0" y="0"/>
            <a:chExt cx="1752600" cy="12344400"/>
          </a:xfrm>
        </p:grpSpPr>
        <p:sp>
          <p:nvSpPr>
            <p:cNvPr id="5" name="TextBox 5"/>
            <p:cNvSpPr txBox="1"/>
            <p:nvPr/>
          </p:nvSpPr>
          <p:spPr>
            <a:xfrm rot="5400000">
              <a:off x="-3001400" y="6635783"/>
              <a:ext cx="8961965" cy="54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50800" cy="123444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AutoShape 7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7371" y="1028700"/>
            <a:ext cx="5493258" cy="8229600"/>
          </a:xfrm>
          <a:custGeom>
            <a:avLst/>
            <a:gdLst/>
            <a:ahLst/>
            <a:cxnLst/>
            <a:rect l="l" t="t" r="r" b="b"/>
            <a:pathLst>
              <a:path w="5493258" h="8229600">
                <a:moveTo>
                  <a:pt x="0" y="0"/>
                </a:moveTo>
                <a:lnTo>
                  <a:pt x="5493258" y="0"/>
                </a:lnTo>
                <a:lnTo>
                  <a:pt x="54932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3043447" y="1819767"/>
            <a:ext cx="4644330" cy="3633319"/>
          </a:xfrm>
          <a:custGeom>
            <a:avLst/>
            <a:gdLst/>
            <a:ahLst/>
            <a:cxnLst/>
            <a:rect l="l" t="t" r="r" b="b"/>
            <a:pathLst>
              <a:path w="4644330" h="3633319">
                <a:moveTo>
                  <a:pt x="0" y="0"/>
                </a:moveTo>
                <a:lnTo>
                  <a:pt x="4644330" y="0"/>
                </a:lnTo>
                <a:lnTo>
                  <a:pt x="4644330" y="3633319"/>
                </a:lnTo>
                <a:lnTo>
                  <a:pt x="0" y="36333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066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3002266" y="2425264"/>
            <a:ext cx="5791587" cy="5784348"/>
          </a:xfrm>
          <a:custGeom>
            <a:avLst/>
            <a:gdLst/>
            <a:ahLst/>
            <a:cxnLst/>
            <a:rect l="l" t="t" r="r" b="b"/>
            <a:pathLst>
              <a:path w="5791587" h="5784348">
                <a:moveTo>
                  <a:pt x="0" y="0"/>
                </a:moveTo>
                <a:lnTo>
                  <a:pt x="5791587" y="0"/>
                </a:lnTo>
                <a:lnTo>
                  <a:pt x="5791587" y="5784348"/>
                </a:lnTo>
                <a:lnTo>
                  <a:pt x="0" y="5784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4865606" y="1578013"/>
            <a:ext cx="12102353" cy="8229600"/>
          </a:xfrm>
          <a:custGeom>
            <a:avLst/>
            <a:gdLst/>
            <a:ahLst/>
            <a:cxnLst/>
            <a:rect l="l" t="t" r="r" b="b"/>
            <a:pathLst>
              <a:path w="12102353" h="8229600">
                <a:moveTo>
                  <a:pt x="0" y="0"/>
                </a:moveTo>
                <a:lnTo>
                  <a:pt x="12102353" y="0"/>
                </a:lnTo>
                <a:lnTo>
                  <a:pt x="1210235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9768803" y="2425264"/>
            <a:ext cx="5791587" cy="5784348"/>
          </a:xfrm>
          <a:custGeom>
            <a:avLst/>
            <a:gdLst/>
            <a:ahLst/>
            <a:cxnLst/>
            <a:rect l="l" t="t" r="r" b="b"/>
            <a:pathLst>
              <a:path w="5791587" h="5784348">
                <a:moveTo>
                  <a:pt x="0" y="0"/>
                </a:moveTo>
                <a:lnTo>
                  <a:pt x="5791587" y="0"/>
                </a:lnTo>
                <a:lnTo>
                  <a:pt x="5791587" y="5784348"/>
                </a:lnTo>
                <a:lnTo>
                  <a:pt x="0" y="5784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105" y="1513931"/>
            <a:ext cx="15061636" cy="526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400"/>
              </a:lnSpc>
            </a:pPr>
            <a:r>
              <a:rPr lang="en-US" sz="20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ER</a:t>
            </a:r>
          </a:p>
          <a:p>
            <a:pPr algn="l">
              <a:lnSpc>
                <a:spcPts val="18400"/>
              </a:lnSpc>
            </a:pPr>
            <a:r>
              <a:rPr lang="en-US" sz="200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DÅRLIG?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15944850" y="-792163"/>
            <a:ext cx="1314450" cy="9258300"/>
            <a:chOff x="0" y="0"/>
            <a:chExt cx="1752600" cy="12344400"/>
          </a:xfrm>
        </p:grpSpPr>
        <p:sp>
          <p:nvSpPr>
            <p:cNvPr id="5" name="TextBox 5"/>
            <p:cNvSpPr txBox="1"/>
            <p:nvPr/>
          </p:nvSpPr>
          <p:spPr>
            <a:xfrm rot="5400000">
              <a:off x="-3001400" y="6635783"/>
              <a:ext cx="8961965" cy="54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50800" cy="123444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AutoShape 7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0487025" y="2689215"/>
            <a:ext cx="3274023" cy="3274023"/>
          </a:xfrm>
          <a:custGeom>
            <a:avLst/>
            <a:gdLst/>
            <a:ahLst/>
            <a:cxnLst/>
            <a:rect l="l" t="t" r="r" b="b"/>
            <a:pathLst>
              <a:path w="3274023" h="3274023">
                <a:moveTo>
                  <a:pt x="0" y="0"/>
                </a:moveTo>
                <a:lnTo>
                  <a:pt x="3274023" y="0"/>
                </a:lnTo>
                <a:lnTo>
                  <a:pt x="3274023" y="3274022"/>
                </a:lnTo>
                <a:lnTo>
                  <a:pt x="0" y="3274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4437323" y="2689215"/>
            <a:ext cx="3325332" cy="3325332"/>
          </a:xfrm>
          <a:custGeom>
            <a:avLst/>
            <a:gdLst/>
            <a:ahLst/>
            <a:cxnLst/>
            <a:rect l="l" t="t" r="r" b="b"/>
            <a:pathLst>
              <a:path w="3325332" h="3325332">
                <a:moveTo>
                  <a:pt x="0" y="0"/>
                </a:moveTo>
                <a:lnTo>
                  <a:pt x="3325332" y="0"/>
                </a:lnTo>
                <a:lnTo>
                  <a:pt x="3325332" y="3325332"/>
                </a:lnTo>
                <a:lnTo>
                  <a:pt x="0" y="33253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HOLDER IKKE ALT DET LOVER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3523" y="369688"/>
            <a:ext cx="8594352" cy="1252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DIGITALE LIVET...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959007" y="451811"/>
            <a:ext cx="5076086" cy="7618891"/>
          </a:xfrm>
          <a:custGeom>
            <a:avLst/>
            <a:gdLst/>
            <a:ahLst/>
            <a:cxnLst/>
            <a:rect l="l" t="t" r="r" b="b"/>
            <a:pathLst>
              <a:path w="5076086" h="7618891">
                <a:moveTo>
                  <a:pt x="0" y="0"/>
                </a:moveTo>
                <a:lnTo>
                  <a:pt x="5076086" y="0"/>
                </a:lnTo>
                <a:lnTo>
                  <a:pt x="5076086" y="7618891"/>
                </a:lnTo>
                <a:lnTo>
                  <a:pt x="0" y="7618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HOLDER IKKE ALT DET LOVER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522" y="369688"/>
            <a:ext cx="8451477" cy="1252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DIGITALE LIVET...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0772775" y="1418563"/>
            <a:ext cx="6957274" cy="5678522"/>
          </a:xfrm>
          <a:custGeom>
            <a:avLst/>
            <a:gdLst/>
            <a:ahLst/>
            <a:cxnLst/>
            <a:rect l="l" t="t" r="r" b="b"/>
            <a:pathLst>
              <a:path w="6957274" h="5678522">
                <a:moveTo>
                  <a:pt x="0" y="0"/>
                </a:moveTo>
                <a:lnTo>
                  <a:pt x="6957274" y="0"/>
                </a:lnTo>
                <a:lnTo>
                  <a:pt x="6957274" y="5678522"/>
                </a:lnTo>
                <a:lnTo>
                  <a:pt x="0" y="5678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539" t="-8809" r="-26069" b="-1821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HOLDER IKKE ALT DET LOVER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523" y="369688"/>
            <a:ext cx="8641976" cy="1252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DIGITALE LIVET...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HOLDER IKKE ALT DET LOVER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522" y="369688"/>
            <a:ext cx="8508627" cy="1252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DIGITALE LIVET...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HAR EN SKJULT PRIS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572750" y="1471035"/>
            <a:ext cx="7146527" cy="5472345"/>
          </a:xfrm>
          <a:custGeom>
            <a:avLst/>
            <a:gdLst/>
            <a:ahLst/>
            <a:cxnLst/>
            <a:rect l="l" t="t" r="r" b="b"/>
            <a:pathLst>
              <a:path w="7146527" h="5472345">
                <a:moveTo>
                  <a:pt x="0" y="0"/>
                </a:moveTo>
                <a:lnTo>
                  <a:pt x="7146527" y="0"/>
                </a:lnTo>
                <a:lnTo>
                  <a:pt x="7146527" y="5472344"/>
                </a:lnTo>
                <a:lnTo>
                  <a:pt x="0" y="54723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86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169780" y="7446838"/>
            <a:ext cx="2043963" cy="1811462"/>
          </a:xfrm>
          <a:custGeom>
            <a:avLst/>
            <a:gdLst/>
            <a:ahLst/>
            <a:cxnLst/>
            <a:rect l="l" t="t" r="r" b="b"/>
            <a:pathLst>
              <a:path w="2043963" h="1811462">
                <a:moveTo>
                  <a:pt x="0" y="0"/>
                </a:moveTo>
                <a:lnTo>
                  <a:pt x="2043963" y="0"/>
                </a:lnTo>
                <a:lnTo>
                  <a:pt x="2043963" y="1811462"/>
                </a:lnTo>
                <a:lnTo>
                  <a:pt x="0" y="1811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0953750" y="870620"/>
            <a:ext cx="6576217" cy="6576217"/>
          </a:xfrm>
          <a:custGeom>
            <a:avLst/>
            <a:gdLst/>
            <a:ahLst/>
            <a:cxnLst/>
            <a:rect l="l" t="t" r="r" b="b"/>
            <a:pathLst>
              <a:path w="6576217" h="6576217">
                <a:moveTo>
                  <a:pt x="0" y="0"/>
                </a:moveTo>
                <a:lnTo>
                  <a:pt x="6576217" y="0"/>
                </a:lnTo>
                <a:lnTo>
                  <a:pt x="6576217" y="6576218"/>
                </a:lnTo>
                <a:lnTo>
                  <a:pt x="0" y="6576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HOLDER IKKE ALT DET LOVER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522" y="369688"/>
            <a:ext cx="8527677" cy="1252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DET DIGITALE LIVET...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HAR EN SKJULT PRIS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95209" y="7719817"/>
            <a:ext cx="5771188" cy="968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BEDØVER GLEDEN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12306" y="10096500"/>
            <a:ext cx="6629400" cy="571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8049963" y="48963"/>
            <a:ext cx="10238037" cy="10238037"/>
          </a:xfrm>
          <a:custGeom>
            <a:avLst/>
            <a:gdLst/>
            <a:ahLst/>
            <a:cxnLst/>
            <a:rect l="l" t="t" r="r" b="b"/>
            <a:pathLst>
              <a:path w="10238037" h="10238037">
                <a:moveTo>
                  <a:pt x="0" y="0"/>
                </a:moveTo>
                <a:lnTo>
                  <a:pt x="10238037" y="0"/>
                </a:lnTo>
                <a:lnTo>
                  <a:pt x="10238037" y="10238037"/>
                </a:lnTo>
                <a:lnTo>
                  <a:pt x="0" y="10238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597273" y="2034294"/>
            <a:ext cx="7251327" cy="5757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7250"/>
              </a:lnSpc>
            </a:pPr>
            <a:r>
              <a:rPr lang="en-US" sz="1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MARKUS</a:t>
            </a:r>
          </a:p>
          <a:p>
            <a:pPr algn="l">
              <a:lnSpc>
                <a:spcPts val="13800"/>
              </a:lnSpc>
            </a:pPr>
            <a:r>
              <a:rPr lang="en-US" sz="12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KAPITTEL 6</a:t>
            </a:r>
          </a:p>
          <a:p>
            <a:pPr algn="l">
              <a:lnSpc>
                <a:spcPts val="13800"/>
              </a:lnSpc>
            </a:pPr>
            <a:r>
              <a:rPr lang="en-US" sz="12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VERS 21-28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13699463" y="8804443"/>
            <a:ext cx="4058667" cy="1092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ILLUSTRASJON:</a:t>
            </a:r>
          </a:p>
          <a:p>
            <a:pPr algn="ctr">
              <a:lnSpc>
                <a:spcPts val="4160"/>
              </a:lnSpc>
              <a:spcBef>
                <a:spcPct val="0"/>
              </a:spcBef>
            </a:pPr>
            <a:r>
              <a:rPr lang="en-US" sz="3200" spc="320">
                <a:solidFill>
                  <a:srgbClr val="000000"/>
                </a:solidFill>
                <a:latin typeface="Calibri (MS) Light"/>
                <a:ea typeface="Calibri (MS) Light"/>
                <a:cs typeface="Calibri (MS) Light"/>
                <a:sym typeface="Calibri (MS) Light"/>
              </a:rPr>
              <a:t>BØRGE BREDENBEKK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1157" y="1937110"/>
            <a:ext cx="11345686" cy="6412779"/>
          </a:xfrm>
          <a:custGeom>
            <a:avLst/>
            <a:gdLst/>
            <a:ahLst/>
            <a:cxnLst/>
            <a:rect l="l" t="t" r="r" b="b"/>
            <a:pathLst>
              <a:path w="11345686" h="6412779">
                <a:moveTo>
                  <a:pt x="0" y="0"/>
                </a:moveTo>
                <a:lnTo>
                  <a:pt x="11345686" y="0"/>
                </a:lnTo>
                <a:lnTo>
                  <a:pt x="11345686" y="6412780"/>
                </a:lnTo>
                <a:lnTo>
                  <a:pt x="0" y="641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1157" y="1937110"/>
            <a:ext cx="11345686" cy="6412779"/>
          </a:xfrm>
          <a:custGeom>
            <a:avLst/>
            <a:gdLst/>
            <a:ahLst/>
            <a:cxnLst/>
            <a:rect l="l" t="t" r="r" b="b"/>
            <a:pathLst>
              <a:path w="11345686" h="6412779">
                <a:moveTo>
                  <a:pt x="0" y="0"/>
                </a:moveTo>
                <a:lnTo>
                  <a:pt x="11345686" y="0"/>
                </a:lnTo>
                <a:lnTo>
                  <a:pt x="11345686" y="6412780"/>
                </a:lnTo>
                <a:lnTo>
                  <a:pt x="0" y="641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4122049" y="2720412"/>
            <a:ext cx="3776740" cy="10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HERODIAS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1157" y="1937110"/>
            <a:ext cx="11345686" cy="6412779"/>
          </a:xfrm>
          <a:custGeom>
            <a:avLst/>
            <a:gdLst/>
            <a:ahLst/>
            <a:cxnLst/>
            <a:rect l="l" t="t" r="r" b="b"/>
            <a:pathLst>
              <a:path w="11345686" h="6412779">
                <a:moveTo>
                  <a:pt x="0" y="0"/>
                </a:moveTo>
                <a:lnTo>
                  <a:pt x="11345686" y="0"/>
                </a:lnTo>
                <a:lnTo>
                  <a:pt x="11345686" y="6412780"/>
                </a:lnTo>
                <a:lnTo>
                  <a:pt x="0" y="641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4122049" y="2720412"/>
            <a:ext cx="3776740" cy="10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HERODIAS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3146" y="5305425"/>
            <a:ext cx="3445513" cy="121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9"/>
              </a:lnSpc>
            </a:pPr>
            <a:r>
              <a:rPr lang="en-US" sz="9019" b="1">
                <a:solidFill>
                  <a:srgbClr val="00BF63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1157" y="1937110"/>
            <a:ext cx="11345686" cy="6412779"/>
          </a:xfrm>
          <a:custGeom>
            <a:avLst/>
            <a:gdLst/>
            <a:ahLst/>
            <a:cxnLst/>
            <a:rect l="l" t="t" r="r" b="b"/>
            <a:pathLst>
              <a:path w="11345686" h="6412779">
                <a:moveTo>
                  <a:pt x="0" y="0"/>
                </a:moveTo>
                <a:lnTo>
                  <a:pt x="11345686" y="0"/>
                </a:lnTo>
                <a:lnTo>
                  <a:pt x="11345686" y="6412780"/>
                </a:lnTo>
                <a:lnTo>
                  <a:pt x="0" y="6412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4122049" y="2720412"/>
            <a:ext cx="3776740" cy="1070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FF66C4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HERODIAS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243146" y="5305425"/>
            <a:ext cx="3445513" cy="121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9"/>
              </a:lnSpc>
            </a:pPr>
            <a:r>
              <a:rPr lang="en-US" sz="9019" b="1">
                <a:solidFill>
                  <a:srgbClr val="00BF63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88658" y="2459386"/>
            <a:ext cx="3673719" cy="1100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7"/>
              </a:lnSpc>
            </a:pPr>
            <a:r>
              <a:rPr lang="en-US" sz="8257" b="1">
                <a:solidFill>
                  <a:srgbClr val="FF0099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HERODIAS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105" y="1390650"/>
            <a:ext cx="15061636" cy="6680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800"/>
              </a:lnSpc>
            </a:pPr>
            <a:r>
              <a:rPr lang="en-US" sz="20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HVA ER</a:t>
            </a:r>
          </a:p>
          <a:p>
            <a:pPr algn="l">
              <a:lnSpc>
                <a:spcPts val="15800"/>
              </a:lnSpc>
            </a:pPr>
            <a:r>
              <a:rPr lang="en-US" sz="200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DITT</a:t>
            </a:r>
          </a:p>
          <a:p>
            <a:pPr algn="l">
              <a:lnSpc>
                <a:spcPts val="15800"/>
              </a:lnSpc>
            </a:pPr>
            <a:r>
              <a:rPr lang="en-US" sz="20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BILDE?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15944850" y="-792163"/>
            <a:ext cx="1314450" cy="9258300"/>
            <a:chOff x="0" y="0"/>
            <a:chExt cx="1752600" cy="12344400"/>
          </a:xfrm>
        </p:grpSpPr>
        <p:sp>
          <p:nvSpPr>
            <p:cNvPr id="5" name="TextBox 5"/>
            <p:cNvSpPr txBox="1"/>
            <p:nvPr/>
          </p:nvSpPr>
          <p:spPr>
            <a:xfrm rot="5400000">
              <a:off x="-3001400" y="6635783"/>
              <a:ext cx="8961965" cy="54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50800" cy="123444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AutoShape 7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TextBox 7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8" name="TextBox 8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  <p:sp>
        <p:nvSpPr>
          <p:cNvPr id="10" name="Freeform 10"/>
          <p:cNvSpPr/>
          <p:nvPr/>
        </p:nvSpPr>
        <p:spPr>
          <a:xfrm>
            <a:off x="11130647" y="1028700"/>
            <a:ext cx="6412779" cy="6412779"/>
          </a:xfrm>
          <a:custGeom>
            <a:avLst/>
            <a:gdLst/>
            <a:ahLst/>
            <a:cxnLst/>
            <a:rect l="l" t="t" r="r" b="b"/>
            <a:pathLst>
              <a:path w="6412779" h="6412779">
                <a:moveTo>
                  <a:pt x="0" y="0"/>
                </a:moveTo>
                <a:lnTo>
                  <a:pt x="6412779" y="0"/>
                </a:lnTo>
                <a:lnTo>
                  <a:pt x="6412779" y="6412779"/>
                </a:lnTo>
                <a:lnTo>
                  <a:pt x="0" y="64127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8461" r="-38461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1113014" y="1239501"/>
            <a:ext cx="5955826" cy="6003857"/>
          </a:xfrm>
          <a:custGeom>
            <a:avLst/>
            <a:gdLst/>
            <a:ahLst/>
            <a:cxnLst/>
            <a:rect l="l" t="t" r="r" b="b"/>
            <a:pathLst>
              <a:path w="5955826" h="6003857">
                <a:moveTo>
                  <a:pt x="0" y="0"/>
                </a:moveTo>
                <a:lnTo>
                  <a:pt x="5955825" y="0"/>
                </a:lnTo>
                <a:lnTo>
                  <a:pt x="5955825" y="6003857"/>
                </a:lnTo>
                <a:lnTo>
                  <a:pt x="0" y="6003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8897" t="-4318" r="-11176" b="-161917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HAR EN SKJULT PRIS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169780" y="7446838"/>
            <a:ext cx="2043963" cy="1811462"/>
          </a:xfrm>
          <a:custGeom>
            <a:avLst/>
            <a:gdLst/>
            <a:ahLst/>
            <a:cxnLst/>
            <a:rect l="l" t="t" r="r" b="b"/>
            <a:pathLst>
              <a:path w="2043963" h="1811462">
                <a:moveTo>
                  <a:pt x="0" y="0"/>
                </a:moveTo>
                <a:lnTo>
                  <a:pt x="2043963" y="0"/>
                </a:lnTo>
                <a:lnTo>
                  <a:pt x="2043963" y="1811462"/>
                </a:lnTo>
                <a:lnTo>
                  <a:pt x="0" y="1811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HAR EN SKJULT PRIS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95209" y="7719817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BEDØVER GLEDEN</a:t>
            </a:r>
          </a:p>
        </p:txBody>
      </p:sp>
      <p:sp>
        <p:nvSpPr>
          <p:cNvPr id="14" name="Freeform 14"/>
          <p:cNvSpPr/>
          <p:nvPr/>
        </p:nvSpPr>
        <p:spPr>
          <a:xfrm>
            <a:off x="11051963" y="1239501"/>
            <a:ext cx="6207337" cy="6207337"/>
          </a:xfrm>
          <a:custGeom>
            <a:avLst/>
            <a:gdLst/>
            <a:ahLst/>
            <a:cxnLst/>
            <a:rect l="l" t="t" r="r" b="b"/>
            <a:pathLst>
              <a:path w="6207337" h="6207337">
                <a:moveTo>
                  <a:pt x="0" y="0"/>
                </a:moveTo>
                <a:lnTo>
                  <a:pt x="6207337" y="0"/>
                </a:lnTo>
                <a:lnTo>
                  <a:pt x="6207337" y="6207337"/>
                </a:lnTo>
                <a:lnTo>
                  <a:pt x="0" y="62073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04482" t="-8204" r="-110296" b="-397623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660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86600" y="30861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6553200" y="6781800"/>
            <a:ext cx="4928331" cy="25276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000"/>
              </a:lnSpc>
            </a:pPr>
            <a:r>
              <a:rPr lang="en-US" sz="15000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FASTE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26707" y="1086942"/>
            <a:ext cx="14434586" cy="811311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15389" y="1358656"/>
            <a:ext cx="13457222" cy="7569687"/>
          </a:xfrm>
          <a:custGeom>
            <a:avLst/>
            <a:gdLst/>
            <a:ahLst/>
            <a:cxnLst/>
            <a:rect l="l" t="t" r="r" b="b"/>
            <a:pathLst>
              <a:path w="13457222" h="7569687">
                <a:moveTo>
                  <a:pt x="0" y="0"/>
                </a:moveTo>
                <a:lnTo>
                  <a:pt x="13457222" y="0"/>
                </a:lnTo>
                <a:lnTo>
                  <a:pt x="13457222" y="7569688"/>
                </a:lnTo>
                <a:lnTo>
                  <a:pt x="0" y="75696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C747E8-8815-7655-2159-F3CBF04A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, kunst, glassmaleri, sketch&#10;&#10;KI-generert innhold kan være feil.">
            <a:extLst>
              <a:ext uri="{FF2B5EF4-FFF2-40B4-BE49-F238E27FC236}">
                <a16:creationId xmlns:a16="http://schemas.microsoft.com/office/drawing/2014/main" id="{D65147F1-8CB4-9D9C-0F96-0E86D12216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35411"/>
            <a:ext cx="7587146" cy="921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21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4CF67C-A369-2CF9-6A4C-B6050E4ED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, kunst, glassmaleri, sketch&#10;&#10;KI-generert innhold kan være feil.">
            <a:extLst>
              <a:ext uri="{FF2B5EF4-FFF2-40B4-BE49-F238E27FC236}">
                <a16:creationId xmlns:a16="http://schemas.microsoft.com/office/drawing/2014/main" id="{2D4E6081-1D1E-7A76-CB29-8A0C69937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0600" y="-18935700"/>
            <a:ext cx="32461200" cy="39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82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A988D-4F90-C57B-24E6-6F4D00B16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, kunst, glassmaleri, sketch&#10;&#10;KI-generert innhold kan være feil.">
            <a:extLst>
              <a:ext uri="{FF2B5EF4-FFF2-40B4-BE49-F238E27FC236}">
                <a16:creationId xmlns:a16="http://schemas.microsoft.com/office/drawing/2014/main" id="{2E756574-EB25-50DE-5F9E-96ABA2228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-12077700"/>
            <a:ext cx="39395400" cy="4785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88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89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F465E-DEFD-89A9-B6F2-2424C3519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gning, kunst, glassmaleri, sketch&#10;&#10;KI-generert innhold kan være feil.">
            <a:extLst>
              <a:ext uri="{FF2B5EF4-FFF2-40B4-BE49-F238E27FC236}">
                <a16:creationId xmlns:a16="http://schemas.microsoft.com/office/drawing/2014/main" id="{A7388A5C-8D82-EE01-9A36-F4AC2A147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8600" y="800100"/>
            <a:ext cx="43434000" cy="527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961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445002" y="1239501"/>
            <a:ext cx="5649645" cy="5649645"/>
          </a:xfrm>
          <a:custGeom>
            <a:avLst/>
            <a:gdLst/>
            <a:ahLst/>
            <a:cxnLst/>
            <a:rect l="l" t="t" r="r" b="b"/>
            <a:pathLst>
              <a:path w="5649645" h="5649645">
                <a:moveTo>
                  <a:pt x="0" y="0"/>
                </a:moveTo>
                <a:lnTo>
                  <a:pt x="5649645" y="0"/>
                </a:lnTo>
                <a:lnTo>
                  <a:pt x="5649645" y="5649645"/>
                </a:lnTo>
                <a:lnTo>
                  <a:pt x="0" y="56496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74850" r="-2064" b="-84745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8" name="TextBox 8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9" name="TextBox 9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1445002" y="1239501"/>
            <a:ext cx="5649645" cy="5649645"/>
          </a:xfrm>
          <a:custGeom>
            <a:avLst/>
            <a:gdLst/>
            <a:ahLst/>
            <a:cxnLst/>
            <a:rect l="l" t="t" r="r" b="b"/>
            <a:pathLst>
              <a:path w="5649645" h="5649645">
                <a:moveTo>
                  <a:pt x="0" y="0"/>
                </a:moveTo>
                <a:lnTo>
                  <a:pt x="5649645" y="0"/>
                </a:lnTo>
                <a:lnTo>
                  <a:pt x="5649645" y="5649645"/>
                </a:lnTo>
                <a:lnTo>
                  <a:pt x="0" y="564964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74850" r="-2064" b="-84745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9" name="TextBox 9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0" name="TextBox 10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HAR EN SKJULT PRIS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3222286"/>
            <a:ext cx="11301259" cy="3842428"/>
          </a:xfrm>
          <a:custGeom>
            <a:avLst/>
            <a:gdLst/>
            <a:ahLst/>
            <a:cxnLst/>
            <a:rect l="l" t="t" r="r" b="b"/>
            <a:pathLst>
              <a:path w="11301259" h="3842428">
                <a:moveTo>
                  <a:pt x="0" y="0"/>
                </a:moveTo>
                <a:lnTo>
                  <a:pt x="11301258" y="0"/>
                </a:lnTo>
                <a:lnTo>
                  <a:pt x="11301258" y="3842428"/>
                </a:lnTo>
                <a:lnTo>
                  <a:pt x="0" y="384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58400" y="-438150"/>
            <a:ext cx="38100" cy="111633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3" name="AutoShape 3"/>
          <p:cNvSpPr/>
          <p:nvPr/>
        </p:nvSpPr>
        <p:spPr>
          <a:xfrm>
            <a:off x="10058400" y="8540309"/>
            <a:ext cx="88773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4" name="AutoShape 4"/>
          <p:cNvSpPr/>
          <p:nvPr/>
        </p:nvSpPr>
        <p:spPr>
          <a:xfrm>
            <a:off x="18059400" y="8540309"/>
            <a:ext cx="838200" cy="2209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1028700" y="7795647"/>
            <a:ext cx="1844882" cy="1026216"/>
          </a:xfrm>
          <a:custGeom>
            <a:avLst/>
            <a:gdLst/>
            <a:ahLst/>
            <a:cxnLst/>
            <a:rect l="l" t="t" r="r" b="b"/>
            <a:pathLst>
              <a:path w="1844882" h="1026216">
                <a:moveTo>
                  <a:pt x="0" y="0"/>
                </a:moveTo>
                <a:lnTo>
                  <a:pt x="1844882" y="0"/>
                </a:lnTo>
                <a:lnTo>
                  <a:pt x="1844882" y="1026215"/>
                </a:lnTo>
                <a:lnTo>
                  <a:pt x="0" y="102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1073523" y="2556549"/>
            <a:ext cx="2140220" cy="1078136"/>
          </a:xfrm>
          <a:custGeom>
            <a:avLst/>
            <a:gdLst/>
            <a:ahLst/>
            <a:cxnLst/>
            <a:rect l="l" t="t" r="r" b="b"/>
            <a:pathLst>
              <a:path w="2140220" h="1078136">
                <a:moveTo>
                  <a:pt x="0" y="0"/>
                </a:moveTo>
                <a:lnTo>
                  <a:pt x="2140220" y="0"/>
                </a:lnTo>
                <a:lnTo>
                  <a:pt x="2140220" y="1078136"/>
                </a:lnTo>
                <a:lnTo>
                  <a:pt x="0" y="1078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1153517" y="4667957"/>
            <a:ext cx="1980233" cy="2010388"/>
          </a:xfrm>
          <a:custGeom>
            <a:avLst/>
            <a:gdLst/>
            <a:ahLst/>
            <a:cxnLst/>
            <a:rect l="l" t="t" r="r" b="b"/>
            <a:pathLst>
              <a:path w="1980233" h="2010388">
                <a:moveTo>
                  <a:pt x="0" y="0"/>
                </a:moveTo>
                <a:lnTo>
                  <a:pt x="1980232" y="0"/>
                </a:lnTo>
                <a:lnTo>
                  <a:pt x="1980232" y="2010388"/>
                </a:lnTo>
                <a:lnTo>
                  <a:pt x="0" y="20103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1169780" y="7446838"/>
            <a:ext cx="2043963" cy="1811462"/>
          </a:xfrm>
          <a:custGeom>
            <a:avLst/>
            <a:gdLst/>
            <a:ahLst/>
            <a:cxnLst/>
            <a:rect l="l" t="t" r="r" b="b"/>
            <a:pathLst>
              <a:path w="2043963" h="1811462">
                <a:moveTo>
                  <a:pt x="0" y="0"/>
                </a:moveTo>
                <a:lnTo>
                  <a:pt x="2043963" y="0"/>
                </a:lnTo>
                <a:lnTo>
                  <a:pt x="2043963" y="1811462"/>
                </a:lnTo>
                <a:lnTo>
                  <a:pt x="0" y="1811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11445002" y="1239501"/>
            <a:ext cx="5649645" cy="5649645"/>
          </a:xfrm>
          <a:custGeom>
            <a:avLst/>
            <a:gdLst/>
            <a:ahLst/>
            <a:cxnLst/>
            <a:rect l="l" t="t" r="r" b="b"/>
            <a:pathLst>
              <a:path w="5649645" h="5649645">
                <a:moveTo>
                  <a:pt x="0" y="0"/>
                </a:moveTo>
                <a:lnTo>
                  <a:pt x="5649645" y="0"/>
                </a:lnTo>
                <a:lnTo>
                  <a:pt x="5649645" y="5649645"/>
                </a:lnTo>
                <a:lnTo>
                  <a:pt x="0" y="564964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74850" r="-2064" b="-847458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10" name="TextBox 10"/>
          <p:cNvSpPr txBox="1"/>
          <p:nvPr/>
        </p:nvSpPr>
        <p:spPr>
          <a:xfrm>
            <a:off x="3764701" y="1573445"/>
            <a:ext cx="5432203" cy="7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9"/>
              </a:lnSpc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3606303" y="2127291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IKKE HOLDER ALT DE LOVER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3523" y="369688"/>
            <a:ext cx="4776472" cy="143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24"/>
              </a:lnSpc>
            </a:pPr>
            <a:r>
              <a:rPr lang="en-US" sz="7446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STEMMER...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95209" y="4648040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HAR EN SKJULT PRIS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95209" y="7719817"/>
            <a:ext cx="5771188" cy="1854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... SOM BEDØVER GLEDEN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1028700"/>
            <a:ext cx="15172087" cy="8534299"/>
          </a:xfrm>
          <a:custGeom>
            <a:avLst/>
            <a:gdLst/>
            <a:ahLst/>
            <a:cxnLst/>
            <a:rect l="l" t="t" r="r" b="b"/>
            <a:pathLst>
              <a:path w="15172087" h="8534299">
                <a:moveTo>
                  <a:pt x="0" y="0"/>
                </a:moveTo>
                <a:lnTo>
                  <a:pt x="15172087" y="0"/>
                </a:lnTo>
                <a:lnTo>
                  <a:pt x="15172087" y="8534299"/>
                </a:lnTo>
                <a:lnTo>
                  <a:pt x="0" y="8534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2644" y="1143362"/>
            <a:ext cx="14426556" cy="8114938"/>
          </a:xfrm>
          <a:custGeom>
            <a:avLst/>
            <a:gdLst/>
            <a:ahLst/>
            <a:cxnLst/>
            <a:rect l="l" t="t" r="r" b="b"/>
            <a:pathLst>
              <a:path w="14426556" h="8114938">
                <a:moveTo>
                  <a:pt x="0" y="0"/>
                </a:moveTo>
                <a:lnTo>
                  <a:pt x="14426556" y="0"/>
                </a:lnTo>
                <a:lnTo>
                  <a:pt x="14426556" y="8114938"/>
                </a:lnTo>
                <a:lnTo>
                  <a:pt x="0" y="81149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28800" y="1028700"/>
            <a:ext cx="14630400" cy="8229600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2298996" y="3807521"/>
            <a:ext cx="3103327" cy="2767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11"/>
              </a:lnSpc>
            </a:pPr>
            <a:r>
              <a:rPr lang="en-US" sz="10921" b="1">
                <a:solidFill>
                  <a:srgbClr val="F3F4F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IOTA-</a:t>
            </a:r>
          </a:p>
          <a:p>
            <a:pPr algn="ctr">
              <a:lnSpc>
                <a:spcPts val="9611"/>
              </a:lnSpc>
            </a:pPr>
            <a:r>
              <a:rPr lang="en-US" sz="10921" b="1">
                <a:solidFill>
                  <a:srgbClr val="F3F4F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KORS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9111" y="855599"/>
            <a:ext cx="8409778" cy="9029371"/>
          </a:xfrm>
          <a:custGeom>
            <a:avLst/>
            <a:gdLst/>
            <a:ahLst/>
            <a:cxnLst/>
            <a:rect l="l" t="t" r="r" b="b"/>
            <a:pathLst>
              <a:path w="8409778" h="9029371">
                <a:moveTo>
                  <a:pt x="0" y="0"/>
                </a:moveTo>
                <a:lnTo>
                  <a:pt x="8409778" y="0"/>
                </a:lnTo>
                <a:lnTo>
                  <a:pt x="8409778" y="9029371"/>
                </a:lnTo>
                <a:lnTo>
                  <a:pt x="0" y="902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574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1286" y="480786"/>
            <a:ext cx="9325428" cy="9325428"/>
          </a:xfrm>
          <a:custGeom>
            <a:avLst/>
            <a:gdLst/>
            <a:ahLst/>
            <a:cxnLst/>
            <a:rect l="l" t="t" r="r" b="b"/>
            <a:pathLst>
              <a:path w="9325428" h="9325428">
                <a:moveTo>
                  <a:pt x="0" y="0"/>
                </a:moveTo>
                <a:lnTo>
                  <a:pt x="9325428" y="0"/>
                </a:lnTo>
                <a:lnTo>
                  <a:pt x="9325428" y="9325428"/>
                </a:lnTo>
                <a:lnTo>
                  <a:pt x="0" y="9325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90875"/>
            <a:ext cx="7705251" cy="7705251"/>
          </a:xfrm>
          <a:custGeom>
            <a:avLst/>
            <a:gdLst/>
            <a:ahLst/>
            <a:cxnLst/>
            <a:rect l="l" t="t" r="r" b="b"/>
            <a:pathLst>
              <a:path w="7705251" h="7705251">
                <a:moveTo>
                  <a:pt x="0" y="0"/>
                </a:moveTo>
                <a:lnTo>
                  <a:pt x="7705251" y="0"/>
                </a:lnTo>
                <a:lnTo>
                  <a:pt x="7705251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954" r="-389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9742548" y="1290875"/>
            <a:ext cx="7705251" cy="7705251"/>
          </a:xfrm>
          <a:custGeom>
            <a:avLst/>
            <a:gdLst/>
            <a:ahLst/>
            <a:cxnLst/>
            <a:rect l="l" t="t" r="r" b="b"/>
            <a:pathLst>
              <a:path w="7705251" h="7705251">
                <a:moveTo>
                  <a:pt x="0" y="0"/>
                </a:moveTo>
                <a:lnTo>
                  <a:pt x="7705251" y="0"/>
                </a:lnTo>
                <a:lnTo>
                  <a:pt x="7705251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954" r="-38954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557944" y="8646623"/>
            <a:ext cx="5469382" cy="838145"/>
          </a:xfrm>
          <a:custGeom>
            <a:avLst/>
            <a:gdLst/>
            <a:ahLst/>
            <a:cxnLst/>
            <a:rect l="l" t="t" r="r" b="b"/>
            <a:pathLst>
              <a:path w="5469382" h="838145">
                <a:moveTo>
                  <a:pt x="0" y="0"/>
                </a:moveTo>
                <a:lnTo>
                  <a:pt x="5469383" y="0"/>
                </a:lnTo>
                <a:lnTo>
                  <a:pt x="5469383" y="838145"/>
                </a:lnTo>
                <a:lnTo>
                  <a:pt x="0" y="83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370918" y="4054824"/>
            <a:ext cx="15440546" cy="3617499"/>
          </a:xfrm>
          <a:custGeom>
            <a:avLst/>
            <a:gdLst/>
            <a:ahLst/>
            <a:cxnLst/>
            <a:rect l="l" t="t" r="r" b="b"/>
            <a:pathLst>
              <a:path w="15440546" h="3617499">
                <a:moveTo>
                  <a:pt x="0" y="0"/>
                </a:moveTo>
                <a:lnTo>
                  <a:pt x="15440546" y="0"/>
                </a:lnTo>
                <a:lnTo>
                  <a:pt x="15440546" y="3617499"/>
                </a:lnTo>
                <a:lnTo>
                  <a:pt x="0" y="3617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nb-NO"/>
          </a:p>
        </p:txBody>
      </p:sp>
      <p:sp>
        <p:nvSpPr>
          <p:cNvPr id="4" name="TextBox 4"/>
          <p:cNvSpPr txBox="1"/>
          <p:nvPr/>
        </p:nvSpPr>
        <p:spPr>
          <a:xfrm>
            <a:off x="1538598" y="8548093"/>
            <a:ext cx="60052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b="1" dirty="0" err="1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Konfirmantbibelen</a:t>
            </a:r>
            <a:endParaRPr lang="en-US" sz="5200" b="1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370918" y="1356548"/>
            <a:ext cx="15440546" cy="1723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99"/>
              </a:lnSpc>
            </a:pPr>
            <a:r>
              <a:rPr lang="en-US" sz="9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HVILKE STEMMER LYTTER VI TIL?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1301072"/>
            <a:ext cx="11301259" cy="3842428"/>
          </a:xfrm>
          <a:custGeom>
            <a:avLst/>
            <a:gdLst/>
            <a:ahLst/>
            <a:cxnLst/>
            <a:rect l="l" t="t" r="r" b="b"/>
            <a:pathLst>
              <a:path w="11301259" h="3842428">
                <a:moveTo>
                  <a:pt x="0" y="0"/>
                </a:moveTo>
                <a:lnTo>
                  <a:pt x="11301258" y="0"/>
                </a:lnTo>
                <a:lnTo>
                  <a:pt x="11301258" y="3842428"/>
                </a:lnTo>
                <a:lnTo>
                  <a:pt x="0" y="3842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TextBox 3"/>
          <p:cNvSpPr txBox="1"/>
          <p:nvPr/>
        </p:nvSpPr>
        <p:spPr>
          <a:xfrm>
            <a:off x="7315200" y="5244031"/>
            <a:ext cx="3352799" cy="450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152"/>
              </a:lnSpc>
            </a:pPr>
            <a:r>
              <a:rPr lang="en-US" sz="12966" strike="sngStrike">
                <a:solidFill>
                  <a:srgbClr val="000000"/>
                </a:solidFill>
                <a:latin typeface="League Gothic"/>
                <a:ea typeface="League Gothic"/>
                <a:cs typeface="League Gothic"/>
                <a:sym typeface="League Gothic"/>
              </a:rPr>
              <a:t>1 ÅR</a:t>
            </a:r>
          </a:p>
          <a:p>
            <a:pPr algn="ctr">
              <a:lnSpc>
                <a:spcPts val="18152"/>
              </a:lnSpc>
            </a:pPr>
            <a:r>
              <a:rPr lang="en-US" sz="12966">
                <a:solidFill>
                  <a:srgbClr val="FF3131"/>
                </a:solidFill>
                <a:latin typeface="League Gothic"/>
                <a:ea typeface="League Gothic"/>
                <a:cs typeface="League Gothic"/>
                <a:sym typeface="League Gothic"/>
              </a:rPr>
              <a:t>1 UKE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1105" y="1295400"/>
            <a:ext cx="15061636" cy="502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HVOR  MANGE TIMER </a:t>
            </a:r>
            <a:r>
              <a:rPr lang="en-US" sz="15000" b="1" i="1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PÅ DIGITALE FLATER?</a:t>
            </a:r>
          </a:p>
        </p:txBody>
      </p:sp>
      <p:sp>
        <p:nvSpPr>
          <p:cNvPr id="3" name="AutoShape 3"/>
          <p:cNvSpPr/>
          <p:nvPr/>
        </p:nvSpPr>
        <p:spPr>
          <a:xfrm>
            <a:off x="-971550" y="8439150"/>
            <a:ext cx="20231100" cy="349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15944850" y="-792163"/>
            <a:ext cx="1314450" cy="9258300"/>
            <a:chOff x="0" y="0"/>
            <a:chExt cx="1752600" cy="12344400"/>
          </a:xfrm>
        </p:grpSpPr>
        <p:sp>
          <p:nvSpPr>
            <p:cNvPr id="5" name="TextBox 5"/>
            <p:cNvSpPr txBox="1"/>
            <p:nvPr/>
          </p:nvSpPr>
          <p:spPr>
            <a:xfrm rot="5400000">
              <a:off x="-3001400" y="6635783"/>
              <a:ext cx="8961965" cy="5460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40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6" name="AutoShape 6"/>
            <p:cNvSpPr/>
            <p:nvPr/>
          </p:nvSpPr>
          <p:spPr>
            <a:xfrm>
              <a:off x="0" y="0"/>
              <a:ext cx="50800" cy="12344400"/>
            </a:xfrm>
            <a:prstGeom prst="rect">
              <a:avLst/>
            </a:prstGeom>
            <a:solidFill>
              <a:srgbClr val="000000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7" name="AutoShape 7"/>
          <p:cNvSpPr/>
          <p:nvPr/>
        </p:nvSpPr>
        <p:spPr>
          <a:xfrm>
            <a:off x="18021300" y="8439150"/>
            <a:ext cx="1028700" cy="20955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44878"/>
            <a:ext cx="10697596" cy="559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9"/>
              </a:lnSpc>
            </a:pPr>
            <a:r>
              <a:rPr lang="en-US" sz="3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 1/2 </a:t>
            </a:r>
          </a:p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TIMER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7995792"/>
            <a:ext cx="12512158" cy="1262508"/>
            <a:chOff x="0" y="0"/>
            <a:chExt cx="16682877" cy="1683344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16682877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38317"/>
              <a:ext cx="16682877" cy="645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144878"/>
            <a:ext cx="10697596" cy="5590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9"/>
              </a:lnSpc>
            </a:pPr>
            <a:r>
              <a:rPr lang="en-US" sz="3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2617 </a:t>
            </a:r>
          </a:p>
          <a:p>
            <a:pPr algn="l">
              <a:lnSpc>
                <a:spcPts val="11850"/>
              </a:lnSpc>
            </a:pPr>
            <a:r>
              <a:rPr lang="en-US" sz="15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BERØRINGER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7995792"/>
            <a:ext cx="12512158" cy="1262508"/>
            <a:chOff x="0" y="0"/>
            <a:chExt cx="16682877" cy="1683344"/>
          </a:xfrm>
        </p:grpSpPr>
        <p:sp>
          <p:nvSpPr>
            <p:cNvPr id="4" name="TextBox 4"/>
            <p:cNvSpPr txBox="1"/>
            <p:nvPr/>
          </p:nvSpPr>
          <p:spPr>
            <a:xfrm>
              <a:off x="0" y="-28575"/>
              <a:ext cx="16682877" cy="672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60"/>
                </a:lnSpc>
              </a:pPr>
              <a:endParaRPr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038317"/>
              <a:ext cx="16682877" cy="645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5887700" y="-742950"/>
            <a:ext cx="38100" cy="117729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AutoShape 7"/>
          <p:cNvSpPr/>
          <p:nvPr/>
        </p:nvSpPr>
        <p:spPr>
          <a:xfrm>
            <a:off x="-304800" y="7300368"/>
            <a:ext cx="16230600" cy="381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AutoShape 8"/>
          <p:cNvSpPr/>
          <p:nvPr/>
        </p:nvSpPr>
        <p:spPr>
          <a:xfrm>
            <a:off x="15925800" y="10020300"/>
            <a:ext cx="2667000" cy="1066800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210</Words>
  <Application>Microsoft Office PowerPoint</Application>
  <PresentationFormat>Egendefinert</PresentationFormat>
  <Paragraphs>63</Paragraphs>
  <Slides>47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47</vt:i4>
      </vt:variant>
    </vt:vector>
  </HeadingPairs>
  <TitlesOfParts>
    <vt:vector size="56" baseType="lpstr">
      <vt:lpstr>Calibri (MS) Bold</vt:lpstr>
      <vt:lpstr>Arial Bold</vt:lpstr>
      <vt:lpstr>League Gothic</vt:lpstr>
      <vt:lpstr>Calibri (MS) Light</vt:lpstr>
      <vt:lpstr>Arial</vt:lpstr>
      <vt:lpstr>Calibri (MS) Bold Italics</vt:lpstr>
      <vt:lpstr>Big Shoulders Display Bold</vt:lpstr>
      <vt:lpstr>Calibri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#4 - KONFIRMANTBIBELEN - POWERPOINT</dc:title>
  <cp:lastModifiedBy>Bendik Vollebæk</cp:lastModifiedBy>
  <cp:revision>1</cp:revision>
  <dcterms:created xsi:type="dcterms:W3CDTF">2006-08-16T00:00:00Z</dcterms:created>
  <dcterms:modified xsi:type="dcterms:W3CDTF">2025-07-03T12:19:25Z</dcterms:modified>
  <dc:identifier>DAGsGEgZf50</dc:identifier>
</cp:coreProperties>
</file>