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70" r:id="rId14"/>
    <p:sldId id="271" r:id="rId15"/>
    <p:sldId id="274" r:id="rId16"/>
    <p:sldId id="275" r:id="rId17"/>
    <p:sldId id="276" r:id="rId18"/>
    <p:sldId id="277" r:id="rId19"/>
    <p:sldId id="278" r:id="rId20"/>
    <p:sldId id="279" r:id="rId21"/>
    <p:sldId id="280" r:id="rId22"/>
    <p:sldId id="281" r:id="rId23"/>
    <p:sldId id="282" r:id="rId24"/>
    <p:sldId id="283" r:id="rId25"/>
    <p:sldId id="284" r:id="rId26"/>
    <p:sldId id="285" r:id="rId27"/>
    <p:sldId id="293" r:id="rId28"/>
    <p:sldId id="317" r:id="rId29"/>
    <p:sldId id="294" r:id="rId30"/>
    <p:sldId id="318" r:id="rId31"/>
    <p:sldId id="296" r:id="rId32"/>
    <p:sldId id="297" r:id="rId33"/>
    <p:sldId id="298" r:id="rId34"/>
    <p:sldId id="299" r:id="rId35"/>
    <p:sldId id="300" r:id="rId36"/>
    <p:sldId id="301" r:id="rId37"/>
    <p:sldId id="302" r:id="rId38"/>
    <p:sldId id="303" r:id="rId39"/>
    <p:sldId id="304" r:id="rId40"/>
    <p:sldId id="305" r:id="rId41"/>
    <p:sldId id="306" r:id="rId42"/>
    <p:sldId id="307" r:id="rId43"/>
    <p:sldId id="308" r:id="rId44"/>
    <p:sldId id="309" r:id="rId45"/>
    <p:sldId id="310" r:id="rId46"/>
    <p:sldId id="311" r:id="rId47"/>
    <p:sldId id="319" r:id="rId48"/>
    <p:sldId id="312" r:id="rId49"/>
    <p:sldId id="313" r:id="rId50"/>
    <p:sldId id="314" r:id="rId51"/>
    <p:sldId id="315" r:id="rId52"/>
    <p:sldId id="320" r:id="rId53"/>
    <p:sldId id="316" r:id="rId54"/>
  </p:sldIdLst>
  <p:sldSz cx="18288000" cy="10287000"/>
  <p:notesSz cx="6797675" cy="9926638"/>
  <p:embeddedFontLst>
    <p:embeddedFont>
      <p:font typeface="Arial Bold" panose="020B0604020202020204" charset="0"/>
      <p:regular r:id="rId55"/>
    </p:embeddedFont>
    <p:embeddedFont>
      <p:font typeface="Calibri (MS)" panose="020B0604020202020204" charset="0"/>
      <p:regular r:id="rId56"/>
    </p:embeddedFont>
    <p:embeddedFont>
      <p:font typeface="Calibri (MS) Bold" panose="020B0604020202020204" charset="0"/>
      <p:regular r:id="rId57"/>
    </p:embeddedFont>
    <p:embeddedFont>
      <p:font typeface="Calibri (MS) Italics" panose="020B0604020202020204" charset="0"/>
      <p:regular r:id="rId58"/>
    </p:embeddedFont>
    <p:embeddedFont>
      <p:font typeface="Calibri (MS) Light" panose="020B0604020202020204" charset="0"/>
      <p:regular r:id="rId59"/>
    </p:embeddedFont>
    <p:embeddedFont>
      <p:font typeface="Calibri (MS) Light Italics" panose="020B0604020202020204" charset="0"/>
      <p:regular r:id="rId6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2E82DF0-D28B-4484-ADC6-736EF9D3B58B}" v="17" dt="2025-06-25T13:23:31.56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36" d="100"/>
          <a:sy n="36" d="100"/>
        </p:scale>
        <p:origin x="268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font" Target="fonts/font1.fntdata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font" Target="fonts/font4.fntdata"/><Relationship Id="rId66" Type="http://schemas.microsoft.com/office/2015/10/relationships/revisionInfo" Target="revisionInfo.xml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2.fntdata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5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3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6.fntdata"/><Relationship Id="rId65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endik Vollebæk" userId="139699e4-f06e-42ba-b476-831100bba9f8" providerId="ADAL" clId="{E2E82DF0-D28B-4484-ADC6-736EF9D3B58B}"/>
    <pc:docChg chg="undo custSel addSld delSld modSld sldOrd">
      <pc:chgData name="Bendik Vollebæk" userId="139699e4-f06e-42ba-b476-831100bba9f8" providerId="ADAL" clId="{E2E82DF0-D28B-4484-ADC6-736EF9D3B58B}" dt="2025-06-25T13:23:34.459" v="181" actId="27614"/>
      <pc:docMkLst>
        <pc:docMk/>
      </pc:docMkLst>
      <pc:sldChg chg="modSp mod">
        <pc:chgData name="Bendik Vollebæk" userId="139699e4-f06e-42ba-b476-831100bba9f8" providerId="ADAL" clId="{E2E82DF0-D28B-4484-ADC6-736EF9D3B58B}" dt="2025-06-24T09:05:09.118" v="1" actId="404"/>
        <pc:sldMkLst>
          <pc:docMk/>
          <pc:sldMk cId="0" sldId="256"/>
        </pc:sldMkLst>
        <pc:spChg chg="mod">
          <ac:chgData name="Bendik Vollebæk" userId="139699e4-f06e-42ba-b476-831100bba9f8" providerId="ADAL" clId="{E2E82DF0-D28B-4484-ADC6-736EF9D3B58B}" dt="2025-06-24T09:05:09.118" v="1" actId="404"/>
          <ac:spMkLst>
            <pc:docMk/>
            <pc:sldMk cId="0" sldId="256"/>
            <ac:spMk id="4" creationId="{00000000-0000-0000-0000-000000000000}"/>
          </ac:spMkLst>
        </pc:spChg>
        <pc:spChg chg="mod">
          <ac:chgData name="Bendik Vollebæk" userId="139699e4-f06e-42ba-b476-831100bba9f8" providerId="ADAL" clId="{E2E82DF0-D28B-4484-ADC6-736EF9D3B58B}" dt="2025-06-24T09:05:02.587" v="0" actId="404"/>
          <ac:spMkLst>
            <pc:docMk/>
            <pc:sldMk cId="0" sldId="256"/>
            <ac:spMk id="5" creationId="{00000000-0000-0000-0000-000000000000}"/>
          </ac:spMkLst>
        </pc:spChg>
      </pc:sldChg>
      <pc:sldChg chg="delSp modSp mod modTransition">
        <pc:chgData name="Bendik Vollebæk" userId="139699e4-f06e-42ba-b476-831100bba9f8" providerId="ADAL" clId="{E2E82DF0-D28B-4484-ADC6-736EF9D3B58B}" dt="2025-06-24T09:06:45.300" v="12"/>
        <pc:sldMkLst>
          <pc:docMk/>
          <pc:sldMk cId="0" sldId="258"/>
        </pc:sldMkLst>
        <pc:spChg chg="mod">
          <ac:chgData name="Bendik Vollebæk" userId="139699e4-f06e-42ba-b476-831100bba9f8" providerId="ADAL" clId="{E2E82DF0-D28B-4484-ADC6-736EF9D3B58B}" dt="2025-06-24T09:06:39.226" v="11" actId="1076"/>
          <ac:spMkLst>
            <pc:docMk/>
            <pc:sldMk cId="0" sldId="258"/>
            <ac:spMk id="2" creationId="{00000000-0000-0000-0000-000000000000}"/>
          </ac:spMkLst>
        </pc:spChg>
        <pc:spChg chg="del mod">
          <ac:chgData name="Bendik Vollebæk" userId="139699e4-f06e-42ba-b476-831100bba9f8" providerId="ADAL" clId="{E2E82DF0-D28B-4484-ADC6-736EF9D3B58B}" dt="2025-06-24T09:06:03.741" v="8"/>
          <ac:spMkLst>
            <pc:docMk/>
            <pc:sldMk cId="0" sldId="258"/>
            <ac:spMk id="3" creationId="{00000000-0000-0000-0000-000000000000}"/>
          </ac:spMkLst>
        </pc:spChg>
      </pc:sldChg>
      <pc:sldChg chg="modSp mod">
        <pc:chgData name="Bendik Vollebæk" userId="139699e4-f06e-42ba-b476-831100bba9f8" providerId="ADAL" clId="{E2E82DF0-D28B-4484-ADC6-736EF9D3B58B}" dt="2025-06-25T12:42:58.167" v="148" actId="14100"/>
        <pc:sldMkLst>
          <pc:docMk/>
          <pc:sldMk cId="0" sldId="260"/>
        </pc:sldMkLst>
        <pc:spChg chg="mod">
          <ac:chgData name="Bendik Vollebæk" userId="139699e4-f06e-42ba-b476-831100bba9f8" providerId="ADAL" clId="{E2E82DF0-D28B-4484-ADC6-736EF9D3B58B}" dt="2025-06-25T12:42:58.167" v="148" actId="14100"/>
          <ac:spMkLst>
            <pc:docMk/>
            <pc:sldMk cId="0" sldId="260"/>
            <ac:spMk id="6" creationId="{00000000-0000-0000-0000-000000000000}"/>
          </ac:spMkLst>
        </pc:spChg>
      </pc:sldChg>
      <pc:sldChg chg="modSp mod">
        <pc:chgData name="Bendik Vollebæk" userId="139699e4-f06e-42ba-b476-831100bba9f8" providerId="ADAL" clId="{E2E82DF0-D28B-4484-ADC6-736EF9D3B58B}" dt="2025-06-25T12:43:10.965" v="150" actId="14100"/>
        <pc:sldMkLst>
          <pc:docMk/>
          <pc:sldMk cId="0" sldId="261"/>
        </pc:sldMkLst>
        <pc:spChg chg="mod">
          <ac:chgData name="Bendik Vollebæk" userId="139699e4-f06e-42ba-b476-831100bba9f8" providerId="ADAL" clId="{E2E82DF0-D28B-4484-ADC6-736EF9D3B58B}" dt="2025-06-25T12:43:10.965" v="150" actId="14100"/>
          <ac:spMkLst>
            <pc:docMk/>
            <pc:sldMk cId="0" sldId="261"/>
            <ac:spMk id="6" creationId="{00000000-0000-0000-0000-000000000000}"/>
          </ac:spMkLst>
        </pc:spChg>
      </pc:sldChg>
      <pc:sldChg chg="modSp mod">
        <pc:chgData name="Bendik Vollebæk" userId="139699e4-f06e-42ba-b476-831100bba9f8" providerId="ADAL" clId="{E2E82DF0-D28B-4484-ADC6-736EF9D3B58B}" dt="2025-06-25T12:43:18.158" v="152" actId="14100"/>
        <pc:sldMkLst>
          <pc:docMk/>
          <pc:sldMk cId="0" sldId="262"/>
        </pc:sldMkLst>
        <pc:spChg chg="mod">
          <ac:chgData name="Bendik Vollebæk" userId="139699e4-f06e-42ba-b476-831100bba9f8" providerId="ADAL" clId="{E2E82DF0-D28B-4484-ADC6-736EF9D3B58B}" dt="2025-06-25T12:43:18.158" v="152" actId="14100"/>
          <ac:spMkLst>
            <pc:docMk/>
            <pc:sldMk cId="0" sldId="262"/>
            <ac:spMk id="6" creationId="{00000000-0000-0000-0000-000000000000}"/>
          </ac:spMkLst>
        </pc:spChg>
      </pc:sldChg>
      <pc:sldChg chg="delSp modSp mod modTransition">
        <pc:chgData name="Bendik Vollebæk" userId="139699e4-f06e-42ba-b476-831100bba9f8" providerId="ADAL" clId="{E2E82DF0-D28B-4484-ADC6-736EF9D3B58B}" dt="2025-06-24T09:10:35.643" v="21"/>
        <pc:sldMkLst>
          <pc:docMk/>
          <pc:sldMk cId="0" sldId="266"/>
        </pc:sldMkLst>
        <pc:spChg chg="mod">
          <ac:chgData name="Bendik Vollebæk" userId="139699e4-f06e-42ba-b476-831100bba9f8" providerId="ADAL" clId="{E2E82DF0-D28B-4484-ADC6-736EF9D3B58B}" dt="2025-06-24T09:10:27.031" v="20" actId="1076"/>
          <ac:spMkLst>
            <pc:docMk/>
            <pc:sldMk cId="0" sldId="266"/>
            <ac:spMk id="2" creationId="{00000000-0000-0000-0000-000000000000}"/>
          </ac:spMkLst>
        </pc:spChg>
        <pc:spChg chg="del mod">
          <ac:chgData name="Bendik Vollebæk" userId="139699e4-f06e-42ba-b476-831100bba9f8" providerId="ADAL" clId="{E2E82DF0-D28B-4484-ADC6-736EF9D3B58B}" dt="2025-06-24T09:10:05.853" v="16"/>
          <ac:spMkLst>
            <pc:docMk/>
            <pc:sldMk cId="0" sldId="266"/>
            <ac:spMk id="3" creationId="{00000000-0000-0000-0000-000000000000}"/>
          </ac:spMkLst>
        </pc:spChg>
      </pc:sldChg>
      <pc:sldChg chg="addSp modSp mod">
        <pc:chgData name="Bendik Vollebæk" userId="139699e4-f06e-42ba-b476-831100bba9f8" providerId="ADAL" clId="{E2E82DF0-D28B-4484-ADC6-736EF9D3B58B}" dt="2025-06-25T11:26:54.391" v="138" actId="14100"/>
        <pc:sldMkLst>
          <pc:docMk/>
          <pc:sldMk cId="0" sldId="267"/>
        </pc:sldMkLst>
        <pc:spChg chg="mod">
          <ac:chgData name="Bendik Vollebæk" userId="139699e4-f06e-42ba-b476-831100bba9f8" providerId="ADAL" clId="{E2E82DF0-D28B-4484-ADC6-736EF9D3B58B}" dt="2025-06-25T11:25:31.363" v="112" actId="1076"/>
          <ac:spMkLst>
            <pc:docMk/>
            <pc:sldMk cId="0" sldId="267"/>
            <ac:spMk id="2" creationId="{00000000-0000-0000-0000-000000000000}"/>
          </ac:spMkLst>
        </pc:spChg>
        <pc:spChg chg="mod">
          <ac:chgData name="Bendik Vollebæk" userId="139699e4-f06e-42ba-b476-831100bba9f8" providerId="ADAL" clId="{E2E82DF0-D28B-4484-ADC6-736EF9D3B58B}" dt="2025-06-25T11:25:42.172" v="115" actId="14100"/>
          <ac:spMkLst>
            <pc:docMk/>
            <pc:sldMk cId="0" sldId="267"/>
            <ac:spMk id="3" creationId="{00000000-0000-0000-0000-000000000000}"/>
          </ac:spMkLst>
        </pc:spChg>
        <pc:spChg chg="add mod">
          <ac:chgData name="Bendik Vollebæk" userId="139699e4-f06e-42ba-b476-831100bba9f8" providerId="ADAL" clId="{E2E82DF0-D28B-4484-ADC6-736EF9D3B58B}" dt="2025-06-25T11:26:54.391" v="138" actId="14100"/>
          <ac:spMkLst>
            <pc:docMk/>
            <pc:sldMk cId="0" sldId="267"/>
            <ac:spMk id="4" creationId="{AEF4DDD5-1A2E-969A-7F4E-DA9885AD704D}"/>
          </ac:spMkLst>
        </pc:spChg>
      </pc:sldChg>
      <pc:sldChg chg="del">
        <pc:chgData name="Bendik Vollebæk" userId="139699e4-f06e-42ba-b476-831100bba9f8" providerId="ADAL" clId="{E2E82DF0-D28B-4484-ADC6-736EF9D3B58B}" dt="2025-06-24T09:12:38.233" v="32" actId="47"/>
        <pc:sldMkLst>
          <pc:docMk/>
          <pc:sldMk cId="0" sldId="268"/>
        </pc:sldMkLst>
      </pc:sldChg>
      <pc:sldChg chg="delSp modSp del mod">
        <pc:chgData name="Bendik Vollebæk" userId="139699e4-f06e-42ba-b476-831100bba9f8" providerId="ADAL" clId="{E2E82DF0-D28B-4484-ADC6-736EF9D3B58B}" dt="2025-06-24T09:12:40.297" v="33" actId="47"/>
        <pc:sldMkLst>
          <pc:docMk/>
          <pc:sldMk cId="0" sldId="269"/>
        </pc:sldMkLst>
        <pc:spChg chg="mod">
          <ac:chgData name="Bendik Vollebæk" userId="139699e4-f06e-42ba-b476-831100bba9f8" providerId="ADAL" clId="{E2E82DF0-D28B-4484-ADC6-736EF9D3B58B}" dt="2025-06-24T09:11:39.960" v="31" actId="1076"/>
          <ac:spMkLst>
            <pc:docMk/>
            <pc:sldMk cId="0" sldId="269"/>
            <ac:spMk id="2" creationId="{00000000-0000-0000-0000-000000000000}"/>
          </ac:spMkLst>
        </pc:spChg>
        <pc:spChg chg="del mod">
          <ac:chgData name="Bendik Vollebæk" userId="139699e4-f06e-42ba-b476-831100bba9f8" providerId="ADAL" clId="{E2E82DF0-D28B-4484-ADC6-736EF9D3B58B}" dt="2025-06-24T09:11:05.023" v="24"/>
          <ac:spMkLst>
            <pc:docMk/>
            <pc:sldMk cId="0" sldId="269"/>
            <ac:spMk id="3" creationId="{00000000-0000-0000-0000-000000000000}"/>
          </ac:spMkLst>
        </pc:spChg>
      </pc:sldChg>
      <pc:sldChg chg="del">
        <pc:chgData name="Bendik Vollebæk" userId="139699e4-f06e-42ba-b476-831100bba9f8" providerId="ADAL" clId="{E2E82DF0-D28B-4484-ADC6-736EF9D3B58B}" dt="2025-06-24T09:13:30.937" v="34" actId="47"/>
        <pc:sldMkLst>
          <pc:docMk/>
          <pc:sldMk cId="0" sldId="272"/>
        </pc:sldMkLst>
      </pc:sldChg>
      <pc:sldChg chg="add del">
        <pc:chgData name="Bendik Vollebæk" userId="139699e4-f06e-42ba-b476-831100bba9f8" providerId="ADAL" clId="{E2E82DF0-D28B-4484-ADC6-736EF9D3B58B}" dt="2025-06-24T09:53:20.316" v="45" actId="47"/>
        <pc:sldMkLst>
          <pc:docMk/>
          <pc:sldMk cId="0" sldId="273"/>
        </pc:sldMkLst>
      </pc:sldChg>
      <pc:sldChg chg="addSp delSp modSp mod modAnim">
        <pc:chgData name="Bendik Vollebæk" userId="139699e4-f06e-42ba-b476-831100bba9f8" providerId="ADAL" clId="{E2E82DF0-D28B-4484-ADC6-736EF9D3B58B}" dt="2025-06-25T11:40:27.776" v="143" actId="1076"/>
        <pc:sldMkLst>
          <pc:docMk/>
          <pc:sldMk cId="0" sldId="274"/>
        </pc:sldMkLst>
        <pc:picChg chg="del">
          <ac:chgData name="Bendik Vollebæk" userId="139699e4-f06e-42ba-b476-831100bba9f8" providerId="ADAL" clId="{E2E82DF0-D28B-4484-ADC6-736EF9D3B58B}" dt="2025-06-25T11:39:23.986" v="139" actId="478"/>
          <ac:picMkLst>
            <pc:docMk/>
            <pc:sldMk cId="0" sldId="274"/>
            <ac:picMk id="2" creationId="{00000000-0000-0000-0000-000000000000}"/>
          </ac:picMkLst>
        </pc:picChg>
        <pc:picChg chg="add mod">
          <ac:chgData name="Bendik Vollebæk" userId="139699e4-f06e-42ba-b476-831100bba9f8" providerId="ADAL" clId="{E2E82DF0-D28B-4484-ADC6-736EF9D3B58B}" dt="2025-06-25T11:40:27.776" v="143" actId="1076"/>
          <ac:picMkLst>
            <pc:docMk/>
            <pc:sldMk cId="0" sldId="274"/>
            <ac:picMk id="3" creationId="{5B8AE9D8-0102-149E-889D-78666A4FA129}"/>
          </ac:picMkLst>
        </pc:picChg>
      </pc:sldChg>
      <pc:sldChg chg="add del">
        <pc:chgData name="Bendik Vollebæk" userId="139699e4-f06e-42ba-b476-831100bba9f8" providerId="ADAL" clId="{E2E82DF0-D28B-4484-ADC6-736EF9D3B58B}" dt="2025-06-24T09:54:39.656" v="46" actId="47"/>
        <pc:sldMkLst>
          <pc:docMk/>
          <pc:sldMk cId="0" sldId="286"/>
        </pc:sldMkLst>
      </pc:sldChg>
      <pc:sldChg chg="add del">
        <pc:chgData name="Bendik Vollebæk" userId="139699e4-f06e-42ba-b476-831100bba9f8" providerId="ADAL" clId="{E2E82DF0-D28B-4484-ADC6-736EF9D3B58B}" dt="2025-06-24T09:54:45.986" v="47" actId="47"/>
        <pc:sldMkLst>
          <pc:docMk/>
          <pc:sldMk cId="0" sldId="287"/>
        </pc:sldMkLst>
      </pc:sldChg>
      <pc:sldChg chg="add del">
        <pc:chgData name="Bendik Vollebæk" userId="139699e4-f06e-42ba-b476-831100bba9f8" providerId="ADAL" clId="{E2E82DF0-D28B-4484-ADC6-736EF9D3B58B}" dt="2025-06-24T09:54:45.986" v="47" actId="47"/>
        <pc:sldMkLst>
          <pc:docMk/>
          <pc:sldMk cId="0" sldId="288"/>
        </pc:sldMkLst>
      </pc:sldChg>
      <pc:sldChg chg="add del">
        <pc:chgData name="Bendik Vollebæk" userId="139699e4-f06e-42ba-b476-831100bba9f8" providerId="ADAL" clId="{E2E82DF0-D28B-4484-ADC6-736EF9D3B58B}" dt="2025-06-24T09:54:45.986" v="47" actId="47"/>
        <pc:sldMkLst>
          <pc:docMk/>
          <pc:sldMk cId="0" sldId="289"/>
        </pc:sldMkLst>
      </pc:sldChg>
      <pc:sldChg chg="del">
        <pc:chgData name="Bendik Vollebæk" userId="139699e4-f06e-42ba-b476-831100bba9f8" providerId="ADAL" clId="{E2E82DF0-D28B-4484-ADC6-736EF9D3B58B}" dt="2025-06-24T09:54:45.986" v="47" actId="47"/>
        <pc:sldMkLst>
          <pc:docMk/>
          <pc:sldMk cId="0" sldId="290"/>
        </pc:sldMkLst>
      </pc:sldChg>
      <pc:sldChg chg="del">
        <pc:chgData name="Bendik Vollebæk" userId="139699e4-f06e-42ba-b476-831100bba9f8" providerId="ADAL" clId="{E2E82DF0-D28B-4484-ADC6-736EF9D3B58B}" dt="2025-06-24T09:54:49.266" v="48" actId="47"/>
        <pc:sldMkLst>
          <pc:docMk/>
          <pc:sldMk cId="0" sldId="291"/>
        </pc:sldMkLst>
      </pc:sldChg>
      <pc:sldChg chg="del">
        <pc:chgData name="Bendik Vollebæk" userId="139699e4-f06e-42ba-b476-831100bba9f8" providerId="ADAL" clId="{E2E82DF0-D28B-4484-ADC6-736EF9D3B58B}" dt="2025-06-24T09:54:49.266" v="48" actId="47"/>
        <pc:sldMkLst>
          <pc:docMk/>
          <pc:sldMk cId="0" sldId="292"/>
        </pc:sldMkLst>
      </pc:sldChg>
      <pc:sldChg chg="addSp delSp modSp mod modAnim">
        <pc:chgData name="Bendik Vollebæk" userId="139699e4-f06e-42ba-b476-831100bba9f8" providerId="ADAL" clId="{E2E82DF0-D28B-4484-ADC6-736EF9D3B58B}" dt="2025-06-24T10:03:05.376" v="57" actId="208"/>
        <pc:sldMkLst>
          <pc:docMk/>
          <pc:sldMk cId="0" sldId="293"/>
        </pc:sldMkLst>
        <pc:spChg chg="del">
          <ac:chgData name="Bendik Vollebæk" userId="139699e4-f06e-42ba-b476-831100bba9f8" providerId="ADAL" clId="{E2E82DF0-D28B-4484-ADC6-736EF9D3B58B}" dt="2025-06-24T09:57:15.237" v="52" actId="478"/>
          <ac:spMkLst>
            <pc:docMk/>
            <pc:sldMk cId="0" sldId="293"/>
            <ac:spMk id="2" creationId="{00000000-0000-0000-0000-000000000000}"/>
          </ac:spMkLst>
        </pc:spChg>
        <pc:spChg chg="add del">
          <ac:chgData name="Bendik Vollebæk" userId="139699e4-f06e-42ba-b476-831100bba9f8" providerId="ADAL" clId="{E2E82DF0-D28B-4484-ADC6-736EF9D3B58B}" dt="2025-06-24T09:57:27.278" v="54" actId="22"/>
          <ac:spMkLst>
            <pc:docMk/>
            <pc:sldMk cId="0" sldId="293"/>
            <ac:spMk id="4" creationId="{43D95327-8292-265E-2C77-B2BC5A377A7E}"/>
          </ac:spMkLst>
        </pc:spChg>
        <pc:picChg chg="add mod">
          <ac:chgData name="Bendik Vollebæk" userId="139699e4-f06e-42ba-b476-831100bba9f8" providerId="ADAL" clId="{E2E82DF0-D28B-4484-ADC6-736EF9D3B58B}" dt="2025-06-24T10:03:05.376" v="57" actId="208"/>
          <ac:picMkLst>
            <pc:docMk/>
            <pc:sldMk cId="0" sldId="293"/>
            <ac:picMk id="5" creationId="{61254025-85EE-8D02-C0B2-CEDAAE8179B7}"/>
          </ac:picMkLst>
        </pc:picChg>
      </pc:sldChg>
      <pc:sldChg chg="del">
        <pc:chgData name="Bendik Vollebæk" userId="139699e4-f06e-42ba-b476-831100bba9f8" providerId="ADAL" clId="{E2E82DF0-D28B-4484-ADC6-736EF9D3B58B}" dt="2025-06-24T10:04:10.232" v="58" actId="47"/>
        <pc:sldMkLst>
          <pc:docMk/>
          <pc:sldMk cId="0" sldId="295"/>
        </pc:sldMkLst>
      </pc:sldChg>
      <pc:sldChg chg="delSp modSp mod">
        <pc:chgData name="Bendik Vollebæk" userId="139699e4-f06e-42ba-b476-831100bba9f8" providerId="ADAL" clId="{E2E82DF0-D28B-4484-ADC6-736EF9D3B58B}" dt="2025-06-24T10:09:06.096" v="95"/>
        <pc:sldMkLst>
          <pc:docMk/>
          <pc:sldMk cId="0" sldId="296"/>
        </pc:sldMkLst>
        <pc:spChg chg="del mod">
          <ac:chgData name="Bendik Vollebæk" userId="139699e4-f06e-42ba-b476-831100bba9f8" providerId="ADAL" clId="{E2E82DF0-D28B-4484-ADC6-736EF9D3B58B}" dt="2025-06-24T10:09:06.096" v="95"/>
          <ac:spMkLst>
            <pc:docMk/>
            <pc:sldMk cId="0" sldId="296"/>
            <ac:spMk id="3" creationId="{00000000-0000-0000-0000-000000000000}"/>
          </ac:spMkLst>
        </pc:spChg>
      </pc:sldChg>
      <pc:sldChg chg="modSp mod">
        <pc:chgData name="Bendik Vollebæk" userId="139699e4-f06e-42ba-b476-831100bba9f8" providerId="ADAL" clId="{E2E82DF0-D28B-4484-ADC6-736EF9D3B58B}" dt="2025-06-24T10:28:09.623" v="110" actId="20577"/>
        <pc:sldMkLst>
          <pc:docMk/>
          <pc:sldMk cId="0" sldId="300"/>
        </pc:sldMkLst>
        <pc:spChg chg="mod">
          <ac:chgData name="Bendik Vollebæk" userId="139699e4-f06e-42ba-b476-831100bba9f8" providerId="ADAL" clId="{E2E82DF0-D28B-4484-ADC6-736EF9D3B58B}" dt="2025-06-24T10:28:09.623" v="110" actId="20577"/>
          <ac:spMkLst>
            <pc:docMk/>
            <pc:sldMk cId="0" sldId="300"/>
            <ac:spMk id="4" creationId="{00000000-0000-0000-0000-000000000000}"/>
          </ac:spMkLst>
        </pc:spChg>
      </pc:sldChg>
      <pc:sldChg chg="addSp delSp modSp mod setBg modAnim">
        <pc:chgData name="Bendik Vollebæk" userId="139699e4-f06e-42ba-b476-831100bba9f8" providerId="ADAL" clId="{E2E82DF0-D28B-4484-ADC6-736EF9D3B58B}" dt="2025-06-25T12:22:03.575" v="146" actId="26606"/>
        <pc:sldMkLst>
          <pc:docMk/>
          <pc:sldMk cId="0" sldId="304"/>
        </pc:sldMkLst>
        <pc:picChg chg="del">
          <ac:chgData name="Bendik Vollebæk" userId="139699e4-f06e-42ba-b476-831100bba9f8" providerId="ADAL" clId="{E2E82DF0-D28B-4484-ADC6-736EF9D3B58B}" dt="2025-06-25T12:21:42.533" v="144" actId="478"/>
          <ac:picMkLst>
            <pc:docMk/>
            <pc:sldMk cId="0" sldId="304"/>
            <ac:picMk id="2" creationId="{00000000-0000-0000-0000-000000000000}"/>
          </ac:picMkLst>
        </pc:picChg>
        <pc:picChg chg="add mod">
          <ac:chgData name="Bendik Vollebæk" userId="139699e4-f06e-42ba-b476-831100bba9f8" providerId="ADAL" clId="{E2E82DF0-D28B-4484-ADC6-736EF9D3B58B}" dt="2025-06-25T12:22:03.575" v="146" actId="26606"/>
          <ac:picMkLst>
            <pc:docMk/>
            <pc:sldMk cId="0" sldId="304"/>
            <ac:picMk id="3" creationId="{78AE2F55-0DFF-4B23-4E59-415B44297D0C}"/>
          </ac:picMkLst>
        </pc:picChg>
      </pc:sldChg>
      <pc:sldChg chg="modSp mod">
        <pc:chgData name="Bendik Vollebæk" userId="139699e4-f06e-42ba-b476-831100bba9f8" providerId="ADAL" clId="{E2E82DF0-D28B-4484-ADC6-736EF9D3B58B}" dt="2025-06-24T10:09:49.211" v="96" actId="404"/>
        <pc:sldMkLst>
          <pc:docMk/>
          <pc:sldMk cId="0" sldId="308"/>
        </pc:sldMkLst>
        <pc:spChg chg="mod">
          <ac:chgData name="Bendik Vollebæk" userId="139699e4-f06e-42ba-b476-831100bba9f8" providerId="ADAL" clId="{E2E82DF0-D28B-4484-ADC6-736EF9D3B58B}" dt="2025-06-24T10:09:49.211" v="96" actId="404"/>
          <ac:spMkLst>
            <pc:docMk/>
            <pc:sldMk cId="0" sldId="308"/>
            <ac:spMk id="6" creationId="{00000000-0000-0000-0000-000000000000}"/>
          </ac:spMkLst>
        </pc:spChg>
      </pc:sldChg>
      <pc:sldChg chg="modSp mod">
        <pc:chgData name="Bendik Vollebæk" userId="139699e4-f06e-42ba-b476-831100bba9f8" providerId="ADAL" clId="{E2E82DF0-D28B-4484-ADC6-736EF9D3B58B}" dt="2025-06-24T10:09:58.006" v="97" actId="404"/>
        <pc:sldMkLst>
          <pc:docMk/>
          <pc:sldMk cId="0" sldId="309"/>
        </pc:sldMkLst>
        <pc:spChg chg="mod">
          <ac:chgData name="Bendik Vollebæk" userId="139699e4-f06e-42ba-b476-831100bba9f8" providerId="ADAL" clId="{E2E82DF0-D28B-4484-ADC6-736EF9D3B58B}" dt="2025-06-24T10:09:58.006" v="97" actId="404"/>
          <ac:spMkLst>
            <pc:docMk/>
            <pc:sldMk cId="0" sldId="309"/>
            <ac:spMk id="6" creationId="{00000000-0000-0000-0000-000000000000}"/>
          </ac:spMkLst>
        </pc:spChg>
      </pc:sldChg>
      <pc:sldChg chg="modSp mod">
        <pc:chgData name="Bendik Vollebæk" userId="139699e4-f06e-42ba-b476-831100bba9f8" providerId="ADAL" clId="{E2E82DF0-D28B-4484-ADC6-736EF9D3B58B}" dt="2025-06-24T10:10:04.191" v="98" actId="404"/>
        <pc:sldMkLst>
          <pc:docMk/>
          <pc:sldMk cId="0" sldId="310"/>
        </pc:sldMkLst>
        <pc:spChg chg="mod">
          <ac:chgData name="Bendik Vollebæk" userId="139699e4-f06e-42ba-b476-831100bba9f8" providerId="ADAL" clId="{E2E82DF0-D28B-4484-ADC6-736EF9D3B58B}" dt="2025-06-24T10:10:04.191" v="98" actId="404"/>
          <ac:spMkLst>
            <pc:docMk/>
            <pc:sldMk cId="0" sldId="310"/>
            <ac:spMk id="7" creationId="{00000000-0000-0000-0000-000000000000}"/>
          </ac:spMkLst>
        </pc:spChg>
      </pc:sldChg>
      <pc:sldChg chg="modSp mod">
        <pc:chgData name="Bendik Vollebæk" userId="139699e4-f06e-42ba-b476-831100bba9f8" providerId="ADAL" clId="{E2E82DF0-D28B-4484-ADC6-736EF9D3B58B}" dt="2025-06-24T10:10:11.510" v="99" actId="404"/>
        <pc:sldMkLst>
          <pc:docMk/>
          <pc:sldMk cId="0" sldId="311"/>
        </pc:sldMkLst>
        <pc:spChg chg="mod">
          <ac:chgData name="Bendik Vollebæk" userId="139699e4-f06e-42ba-b476-831100bba9f8" providerId="ADAL" clId="{E2E82DF0-D28B-4484-ADC6-736EF9D3B58B}" dt="2025-06-24T10:10:11.510" v="99" actId="404"/>
          <ac:spMkLst>
            <pc:docMk/>
            <pc:sldMk cId="0" sldId="311"/>
            <ac:spMk id="8" creationId="{00000000-0000-0000-0000-000000000000}"/>
          </ac:spMkLst>
        </pc:spChg>
      </pc:sldChg>
      <pc:sldChg chg="modAnim">
        <pc:chgData name="Bendik Vollebæk" userId="139699e4-f06e-42ba-b476-831100bba9f8" providerId="ADAL" clId="{E2E82DF0-D28B-4484-ADC6-736EF9D3B58B}" dt="2025-06-24T10:12:17.216" v="101"/>
        <pc:sldMkLst>
          <pc:docMk/>
          <pc:sldMk cId="0" sldId="312"/>
        </pc:sldMkLst>
      </pc:sldChg>
      <pc:sldChg chg="modSp mod">
        <pc:chgData name="Bendik Vollebæk" userId="139699e4-f06e-42ba-b476-831100bba9f8" providerId="ADAL" clId="{E2E82DF0-D28B-4484-ADC6-736EF9D3B58B}" dt="2025-06-24T10:14:02.415" v="107" actId="404"/>
        <pc:sldMkLst>
          <pc:docMk/>
          <pc:sldMk cId="0" sldId="314"/>
        </pc:sldMkLst>
        <pc:spChg chg="mod">
          <ac:chgData name="Bendik Vollebæk" userId="139699e4-f06e-42ba-b476-831100bba9f8" providerId="ADAL" clId="{E2E82DF0-D28B-4484-ADC6-736EF9D3B58B}" dt="2025-06-24T10:13:44.091" v="103" actId="404"/>
          <ac:spMkLst>
            <pc:docMk/>
            <pc:sldMk cId="0" sldId="314"/>
            <ac:spMk id="5" creationId="{00000000-0000-0000-0000-000000000000}"/>
          </ac:spMkLst>
        </pc:spChg>
        <pc:spChg chg="mod">
          <ac:chgData name="Bendik Vollebæk" userId="139699e4-f06e-42ba-b476-831100bba9f8" providerId="ADAL" clId="{E2E82DF0-D28B-4484-ADC6-736EF9D3B58B}" dt="2025-06-24T10:13:34.754" v="102" actId="404"/>
          <ac:spMkLst>
            <pc:docMk/>
            <pc:sldMk cId="0" sldId="314"/>
            <ac:spMk id="6" creationId="{00000000-0000-0000-0000-000000000000}"/>
          </ac:spMkLst>
        </pc:spChg>
        <pc:spChg chg="mod">
          <ac:chgData name="Bendik Vollebæk" userId="139699e4-f06e-42ba-b476-831100bba9f8" providerId="ADAL" clId="{E2E82DF0-D28B-4484-ADC6-736EF9D3B58B}" dt="2025-06-24T10:14:02.415" v="107" actId="404"/>
          <ac:spMkLst>
            <pc:docMk/>
            <pc:sldMk cId="0" sldId="314"/>
            <ac:spMk id="8" creationId="{00000000-0000-0000-0000-000000000000}"/>
          </ac:spMkLst>
        </pc:spChg>
        <pc:spChg chg="mod">
          <ac:chgData name="Bendik Vollebæk" userId="139699e4-f06e-42ba-b476-831100bba9f8" providerId="ADAL" clId="{E2E82DF0-D28B-4484-ADC6-736EF9D3B58B}" dt="2025-06-24T10:13:57.686" v="106" actId="14100"/>
          <ac:spMkLst>
            <pc:docMk/>
            <pc:sldMk cId="0" sldId="314"/>
            <ac:spMk id="9" creationId="{00000000-0000-0000-0000-000000000000}"/>
          </ac:spMkLst>
        </pc:spChg>
      </pc:sldChg>
      <pc:sldChg chg="modSp mod">
        <pc:chgData name="Bendik Vollebæk" userId="139699e4-f06e-42ba-b476-831100bba9f8" providerId="ADAL" clId="{E2E82DF0-D28B-4484-ADC6-736EF9D3B58B}" dt="2025-06-24T10:14:41.885" v="109" actId="404"/>
        <pc:sldMkLst>
          <pc:docMk/>
          <pc:sldMk cId="0" sldId="316"/>
        </pc:sldMkLst>
        <pc:spChg chg="mod">
          <ac:chgData name="Bendik Vollebæk" userId="139699e4-f06e-42ba-b476-831100bba9f8" providerId="ADAL" clId="{E2E82DF0-D28B-4484-ADC6-736EF9D3B58B}" dt="2025-06-24T10:14:41.885" v="109" actId="404"/>
          <ac:spMkLst>
            <pc:docMk/>
            <pc:sldMk cId="0" sldId="316"/>
            <ac:spMk id="4" creationId="{00000000-0000-0000-0000-000000000000}"/>
          </ac:spMkLst>
        </pc:spChg>
        <pc:spChg chg="mod">
          <ac:chgData name="Bendik Vollebæk" userId="139699e4-f06e-42ba-b476-831100bba9f8" providerId="ADAL" clId="{E2E82DF0-D28B-4484-ADC6-736EF9D3B58B}" dt="2025-06-24T10:14:35.852" v="108" actId="404"/>
          <ac:spMkLst>
            <pc:docMk/>
            <pc:sldMk cId="0" sldId="316"/>
            <ac:spMk id="5" creationId="{00000000-0000-0000-0000-000000000000}"/>
          </ac:spMkLst>
        </pc:spChg>
      </pc:sldChg>
      <pc:sldChg chg="new del">
        <pc:chgData name="Bendik Vollebæk" userId="139699e4-f06e-42ba-b476-831100bba9f8" providerId="ADAL" clId="{E2E82DF0-D28B-4484-ADC6-736EF9D3B58B}" dt="2025-06-24T09:57:08.365" v="50" actId="47"/>
        <pc:sldMkLst>
          <pc:docMk/>
          <pc:sldMk cId="247389054" sldId="317"/>
        </pc:sldMkLst>
      </pc:sldChg>
      <pc:sldChg chg="add">
        <pc:chgData name="Bendik Vollebæk" userId="139699e4-f06e-42ba-b476-831100bba9f8" providerId="ADAL" clId="{E2E82DF0-D28B-4484-ADC6-736EF9D3B58B}" dt="2025-06-24T09:57:11.497" v="51" actId="2890"/>
        <pc:sldMkLst>
          <pc:docMk/>
          <pc:sldMk cId="3092184582" sldId="317"/>
        </pc:sldMkLst>
      </pc:sldChg>
      <pc:sldChg chg="addSp delSp modSp add mod modTransition">
        <pc:chgData name="Bendik Vollebæk" userId="139699e4-f06e-42ba-b476-831100bba9f8" providerId="ADAL" clId="{E2E82DF0-D28B-4484-ADC6-736EF9D3B58B}" dt="2025-06-24T10:08:34.655" v="92"/>
        <pc:sldMkLst>
          <pc:docMk/>
          <pc:sldMk cId="182369572" sldId="318"/>
        </pc:sldMkLst>
        <pc:spChg chg="mod">
          <ac:chgData name="Bendik Vollebæk" userId="139699e4-f06e-42ba-b476-831100bba9f8" providerId="ADAL" clId="{E2E82DF0-D28B-4484-ADC6-736EF9D3B58B}" dt="2025-06-24T10:07:30.112" v="86" actId="1582"/>
          <ac:spMkLst>
            <pc:docMk/>
            <pc:sldMk cId="182369572" sldId="318"/>
            <ac:spMk id="2" creationId="{1B2910B2-4FA8-3A01-3E3F-6657B84F3B4C}"/>
          </ac:spMkLst>
        </pc:spChg>
        <pc:spChg chg="del">
          <ac:chgData name="Bendik Vollebæk" userId="139699e4-f06e-42ba-b476-831100bba9f8" providerId="ADAL" clId="{E2E82DF0-D28B-4484-ADC6-736EF9D3B58B}" dt="2025-06-24T10:05:27.206" v="74" actId="478"/>
          <ac:spMkLst>
            <pc:docMk/>
            <pc:sldMk cId="182369572" sldId="318"/>
            <ac:spMk id="3" creationId="{7EEDC1CB-31A5-032F-EDD1-82FAE5DF31B2}"/>
          </ac:spMkLst>
        </pc:spChg>
        <pc:spChg chg="del mod">
          <ac:chgData name="Bendik Vollebæk" userId="139699e4-f06e-42ba-b476-831100bba9f8" providerId="ADAL" clId="{E2E82DF0-D28B-4484-ADC6-736EF9D3B58B}" dt="2025-06-24T10:05:25.693" v="71" actId="478"/>
          <ac:spMkLst>
            <pc:docMk/>
            <pc:sldMk cId="182369572" sldId="318"/>
            <ac:spMk id="4" creationId="{7999BEDE-92A1-CB31-A995-244C1E838F21}"/>
          </ac:spMkLst>
        </pc:spChg>
        <pc:spChg chg="del mod">
          <ac:chgData name="Bendik Vollebæk" userId="139699e4-f06e-42ba-b476-831100bba9f8" providerId="ADAL" clId="{E2E82DF0-D28B-4484-ADC6-736EF9D3B58B}" dt="2025-06-24T10:05:25.693" v="73"/>
          <ac:spMkLst>
            <pc:docMk/>
            <pc:sldMk cId="182369572" sldId="318"/>
            <ac:spMk id="5" creationId="{1D036659-E181-36CB-0CA4-A71E388CA2BF}"/>
          </ac:spMkLst>
        </pc:spChg>
        <pc:spChg chg="add del">
          <ac:chgData name="Bendik Vollebæk" userId="139699e4-f06e-42ba-b476-831100bba9f8" providerId="ADAL" clId="{E2E82DF0-D28B-4484-ADC6-736EF9D3B58B}" dt="2025-06-24T10:06:44.066" v="81" actId="11529"/>
          <ac:spMkLst>
            <pc:docMk/>
            <pc:sldMk cId="182369572" sldId="318"/>
            <ac:spMk id="8" creationId="{1A4C99F8-0804-50C2-2843-C3F735CAEA46}"/>
          </ac:spMkLst>
        </pc:spChg>
        <pc:spChg chg="add mod">
          <ac:chgData name="Bendik Vollebæk" userId="139699e4-f06e-42ba-b476-831100bba9f8" providerId="ADAL" clId="{E2E82DF0-D28B-4484-ADC6-736EF9D3B58B}" dt="2025-06-24T10:07:38.877" v="87" actId="1582"/>
          <ac:spMkLst>
            <pc:docMk/>
            <pc:sldMk cId="182369572" sldId="318"/>
            <ac:spMk id="9" creationId="{C0479944-3C68-B2CC-3DE5-4E0955D5C218}"/>
          </ac:spMkLst>
        </pc:spChg>
        <pc:spChg chg="add mod">
          <ac:chgData name="Bendik Vollebæk" userId="139699e4-f06e-42ba-b476-831100bba9f8" providerId="ADAL" clId="{E2E82DF0-D28B-4484-ADC6-736EF9D3B58B}" dt="2025-06-24T10:08:11.506" v="91" actId="1582"/>
          <ac:spMkLst>
            <pc:docMk/>
            <pc:sldMk cId="182369572" sldId="318"/>
            <ac:spMk id="10" creationId="{B3FD944D-ABB2-1457-5355-C06C3E3DE08A}"/>
          </ac:spMkLst>
        </pc:spChg>
        <pc:picChg chg="add mod">
          <ac:chgData name="Bendik Vollebæk" userId="139699e4-f06e-42ba-b476-831100bba9f8" providerId="ADAL" clId="{E2E82DF0-D28B-4484-ADC6-736EF9D3B58B}" dt="2025-06-24T10:06:32.093" v="79" actId="1076"/>
          <ac:picMkLst>
            <pc:docMk/>
            <pc:sldMk cId="182369572" sldId="318"/>
            <ac:picMk id="7" creationId="{5C3179C1-523D-4723-D781-292059AE8FC6}"/>
          </ac:picMkLst>
        </pc:picChg>
      </pc:sldChg>
      <pc:sldChg chg="delSp modSp add mod ord">
        <pc:chgData name="Bendik Vollebæk" userId="139699e4-f06e-42ba-b476-831100bba9f8" providerId="ADAL" clId="{E2E82DF0-D28B-4484-ADC6-736EF9D3B58B}" dt="2025-06-25T12:55:37.165" v="177"/>
        <pc:sldMkLst>
          <pc:docMk/>
          <pc:sldMk cId="3612678104" sldId="319"/>
        </pc:sldMkLst>
        <pc:spChg chg="mod">
          <ac:chgData name="Bendik Vollebæk" userId="139699e4-f06e-42ba-b476-831100bba9f8" providerId="ADAL" clId="{E2E82DF0-D28B-4484-ADC6-736EF9D3B58B}" dt="2025-06-25T12:55:32.428" v="174" actId="20577"/>
          <ac:spMkLst>
            <pc:docMk/>
            <pc:sldMk cId="3612678104" sldId="319"/>
            <ac:spMk id="5" creationId="{F262DE41-6ABA-04C0-8862-3D213FC7B5AE}"/>
          </ac:spMkLst>
        </pc:spChg>
        <pc:spChg chg="del mod">
          <ac:chgData name="Bendik Vollebæk" userId="139699e4-f06e-42ba-b476-831100bba9f8" providerId="ADAL" clId="{E2E82DF0-D28B-4484-ADC6-736EF9D3B58B}" dt="2025-06-25T12:55:37.165" v="177"/>
          <ac:spMkLst>
            <pc:docMk/>
            <pc:sldMk cId="3612678104" sldId="319"/>
            <ac:spMk id="6" creationId="{79712F3C-86A0-D28E-F256-B90306F078F1}"/>
          </ac:spMkLst>
        </pc:spChg>
      </pc:sldChg>
      <pc:sldChg chg="addSp delSp modSp add mod">
        <pc:chgData name="Bendik Vollebæk" userId="139699e4-f06e-42ba-b476-831100bba9f8" providerId="ADAL" clId="{E2E82DF0-D28B-4484-ADC6-736EF9D3B58B}" dt="2025-06-25T13:23:34.459" v="181" actId="27614"/>
        <pc:sldMkLst>
          <pc:docMk/>
          <pc:sldMk cId="3604143200" sldId="320"/>
        </pc:sldMkLst>
        <pc:picChg chg="del">
          <ac:chgData name="Bendik Vollebæk" userId="139699e4-f06e-42ba-b476-831100bba9f8" providerId="ADAL" clId="{E2E82DF0-D28B-4484-ADC6-736EF9D3B58B}" dt="2025-06-25T13:22:58.957" v="179" actId="478"/>
          <ac:picMkLst>
            <pc:docMk/>
            <pc:sldMk cId="3604143200" sldId="320"/>
            <ac:picMk id="2" creationId="{00000000-0000-0000-0000-000000000000}"/>
          </ac:picMkLst>
        </pc:picChg>
        <pc:picChg chg="add mod">
          <ac:chgData name="Bendik Vollebæk" userId="139699e4-f06e-42ba-b476-831100bba9f8" providerId="ADAL" clId="{E2E82DF0-D28B-4484-ADC6-736EF9D3B58B}" dt="2025-06-25T13:23:34.459" v="181" actId="27614"/>
          <ac:picMkLst>
            <pc:docMk/>
            <pc:sldMk cId="3604143200" sldId="320"/>
            <ac:picMk id="4" creationId="{290BC10E-5284-FFA5-211D-3BEEA006CA4D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watch?v=cw5hvF_jINw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cw5hvF_jINw?start=42&amp;feature=oembed" TargetMode="Externa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watch?v=XB7Fo3FVfOI" TargetMode="Externa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T-Wc8vluyp0?feature=oembed" TargetMode="Externa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sv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sv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cw5hvF_jINw?start=265&amp;feature=oembed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watch?v=0nSxQdQ7U-U" TargetMode="Externa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watch?v=eHUPFOK8Z8M" TargetMode="Externa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5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watch?v=InCIvy8pnVQ" TargetMode="Externa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watch?v=Cx6tp6L27yk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DE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70918" y="4357214"/>
            <a:ext cx="15656409" cy="3668073"/>
          </a:xfrm>
          <a:custGeom>
            <a:avLst/>
            <a:gdLst/>
            <a:ahLst/>
            <a:cxnLst/>
            <a:rect l="l" t="t" r="r" b="b"/>
            <a:pathLst>
              <a:path w="15656409" h="3668073">
                <a:moveTo>
                  <a:pt x="0" y="0"/>
                </a:moveTo>
                <a:lnTo>
                  <a:pt x="15656409" y="0"/>
                </a:lnTo>
                <a:lnTo>
                  <a:pt x="15656409" y="3668072"/>
                </a:lnTo>
                <a:lnTo>
                  <a:pt x="0" y="366807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endParaRPr lang="nb-NO"/>
          </a:p>
        </p:txBody>
      </p:sp>
      <p:sp>
        <p:nvSpPr>
          <p:cNvPr id="3" name="Freeform 3"/>
          <p:cNvSpPr/>
          <p:nvPr/>
        </p:nvSpPr>
        <p:spPr>
          <a:xfrm>
            <a:off x="11557944" y="8646623"/>
            <a:ext cx="5469382" cy="838145"/>
          </a:xfrm>
          <a:custGeom>
            <a:avLst/>
            <a:gdLst/>
            <a:ahLst/>
            <a:cxnLst/>
            <a:rect l="l" t="t" r="r" b="b"/>
            <a:pathLst>
              <a:path w="5469382" h="838145">
                <a:moveTo>
                  <a:pt x="0" y="0"/>
                </a:moveTo>
                <a:lnTo>
                  <a:pt x="5469383" y="0"/>
                </a:lnTo>
                <a:lnTo>
                  <a:pt x="5469383" y="838145"/>
                </a:lnTo>
                <a:lnTo>
                  <a:pt x="0" y="83814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4" name="TextBox 4"/>
          <p:cNvSpPr txBox="1"/>
          <p:nvPr/>
        </p:nvSpPr>
        <p:spPr>
          <a:xfrm>
            <a:off x="1538598" y="8548093"/>
            <a:ext cx="5826125" cy="8707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r>
              <a:rPr lang="en-US" sz="4800" b="1" dirty="0" err="1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Konfirmantbibelen</a:t>
            </a:r>
            <a:endParaRPr lang="en-US" sz="4800" b="1" dirty="0">
              <a:solidFill>
                <a:srgbClr val="000000"/>
              </a:solidFill>
              <a:latin typeface="Arial Bold"/>
              <a:ea typeface="Arial Bold"/>
              <a:cs typeface="Arial Bold"/>
              <a:sym typeface="Arial Bol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370918" y="1261298"/>
            <a:ext cx="15656409" cy="18350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5718"/>
              </a:lnSpc>
            </a:pPr>
            <a:r>
              <a:rPr lang="en-US" sz="9600" b="1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FINNES DET NYE SJANSER?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114540" y="244460"/>
            <a:ext cx="8058921" cy="9798080"/>
          </a:xfrm>
          <a:custGeom>
            <a:avLst/>
            <a:gdLst/>
            <a:ahLst/>
            <a:cxnLst/>
            <a:rect l="l" t="t" r="r" b="b"/>
            <a:pathLst>
              <a:path w="8058921" h="9798080">
                <a:moveTo>
                  <a:pt x="0" y="0"/>
                </a:moveTo>
                <a:lnTo>
                  <a:pt x="8058920" y="0"/>
                </a:lnTo>
                <a:lnTo>
                  <a:pt x="8058920" y="9798080"/>
                </a:lnTo>
                <a:lnTo>
                  <a:pt x="0" y="97980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5" r="-45"/>
            </a:stretch>
          </a:blipFill>
        </p:spPr>
        <p:txBody>
          <a:bodyPr/>
          <a:lstStyle/>
          <a:p>
            <a:endParaRPr lang="nb-NO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>
            <a:spLocks noChangeAspect="1"/>
          </p:cNvSpPr>
          <p:nvPr/>
        </p:nvSpPr>
        <p:spPr>
          <a:xfrm>
            <a:off x="609600" y="723900"/>
            <a:ext cx="19507200" cy="23716960"/>
          </a:xfrm>
          <a:custGeom>
            <a:avLst/>
            <a:gdLst/>
            <a:ahLst/>
            <a:cxnLst/>
            <a:rect l="l" t="t" r="r" b="b"/>
            <a:pathLst>
              <a:path w="8058921" h="9798080">
                <a:moveTo>
                  <a:pt x="0" y="0"/>
                </a:moveTo>
                <a:lnTo>
                  <a:pt x="8058920" y="0"/>
                </a:lnTo>
                <a:lnTo>
                  <a:pt x="8058920" y="9798080"/>
                </a:lnTo>
                <a:lnTo>
                  <a:pt x="0" y="97980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5" r="-45"/>
            </a:stretch>
          </a:blipFill>
        </p:spPr>
        <p:txBody>
          <a:bodyPr/>
          <a:lstStyle/>
          <a:p>
            <a:endParaRPr lang="nb-NO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559369" y="-800100"/>
            <a:ext cx="9352499" cy="9352499"/>
          </a:xfrm>
          <a:custGeom>
            <a:avLst/>
            <a:gdLst/>
            <a:ahLst/>
            <a:cxnLst/>
            <a:rect l="l" t="t" r="r" b="b"/>
            <a:pathLst>
              <a:path w="9352499" h="9352499">
                <a:moveTo>
                  <a:pt x="0" y="0"/>
                </a:moveTo>
                <a:lnTo>
                  <a:pt x="9352499" y="0"/>
                </a:lnTo>
                <a:lnTo>
                  <a:pt x="9352499" y="9352499"/>
                </a:lnTo>
                <a:lnTo>
                  <a:pt x="0" y="93524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3" name="TextBox 3"/>
          <p:cNvSpPr txBox="1"/>
          <p:nvPr/>
        </p:nvSpPr>
        <p:spPr>
          <a:xfrm>
            <a:off x="4824738" y="6420218"/>
            <a:ext cx="8935269" cy="32516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000"/>
              </a:lnSpc>
            </a:pPr>
            <a:r>
              <a:rPr lang="en-US" sz="12500" b="1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TIDSLINJEN</a:t>
            </a:r>
            <a:endParaRPr lang="en-US" sz="15000" b="1" dirty="0">
              <a:solidFill>
                <a:srgbClr val="000000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AEF4DDD5-1A2E-969A-7F4E-DA9885AD704D}"/>
              </a:ext>
            </a:extLst>
          </p:cNvPr>
          <p:cNvSpPr txBox="1"/>
          <p:nvPr/>
        </p:nvSpPr>
        <p:spPr>
          <a:xfrm>
            <a:off x="5791200" y="8552399"/>
            <a:ext cx="7010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4000" dirty="0"/>
              <a:t>www.tidslinjen.no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840842"/>
            <a:ext cx="16768745" cy="33501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1376"/>
              </a:lnSpc>
            </a:pPr>
            <a:r>
              <a:rPr lang="en-US" sz="144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DØPEREN JOHANNES’</a:t>
            </a:r>
          </a:p>
          <a:p>
            <a:pPr algn="just">
              <a:lnSpc>
                <a:spcPts val="11376"/>
              </a:lnSpc>
            </a:pPr>
            <a:r>
              <a:rPr lang="en-US" sz="144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TIDSKAPSEL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724625" y="6545362"/>
            <a:ext cx="5327996" cy="1282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100"/>
              </a:lnSpc>
            </a:pPr>
            <a:r>
              <a:rPr lang="en-US" sz="7000" b="1" spc="70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1. NAVNET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6900391" y="8745954"/>
            <a:ext cx="4707264" cy="5123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endParaRPr/>
          </a:p>
        </p:txBody>
      </p:sp>
      <p:sp>
        <p:nvSpPr>
          <p:cNvPr id="5" name="TextBox 5"/>
          <p:cNvSpPr txBox="1"/>
          <p:nvPr/>
        </p:nvSpPr>
        <p:spPr>
          <a:xfrm>
            <a:off x="12772081" y="8692397"/>
            <a:ext cx="4487219" cy="5124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endParaRPr/>
          </a:p>
        </p:txBody>
      </p:sp>
      <p:sp>
        <p:nvSpPr>
          <p:cNvPr id="6" name="AutoShape 6"/>
          <p:cNvSpPr/>
          <p:nvPr/>
        </p:nvSpPr>
        <p:spPr>
          <a:xfrm>
            <a:off x="-1219200" y="4343400"/>
            <a:ext cx="20726400" cy="38100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nb-NO"/>
          </a:p>
        </p:txBody>
      </p:sp>
      <p:sp>
        <p:nvSpPr>
          <p:cNvPr id="7" name="AutoShape 7"/>
          <p:cNvSpPr/>
          <p:nvPr/>
        </p:nvSpPr>
        <p:spPr>
          <a:xfrm>
            <a:off x="18059400" y="-114300"/>
            <a:ext cx="990600" cy="4457700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nb-NO"/>
          </a:p>
        </p:txBody>
      </p:sp>
      <p:sp>
        <p:nvSpPr>
          <p:cNvPr id="8" name="AutoShape 8"/>
          <p:cNvSpPr/>
          <p:nvPr/>
        </p:nvSpPr>
        <p:spPr>
          <a:xfrm>
            <a:off x="6172200" y="4343400"/>
            <a:ext cx="38100" cy="7543800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nb-NO"/>
          </a:p>
        </p:txBody>
      </p:sp>
      <p:sp>
        <p:nvSpPr>
          <p:cNvPr id="9" name="AutoShape 9"/>
          <p:cNvSpPr/>
          <p:nvPr/>
        </p:nvSpPr>
        <p:spPr>
          <a:xfrm>
            <a:off x="12077700" y="4343400"/>
            <a:ext cx="38100" cy="7543800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nb-NO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823085" y="1028700"/>
            <a:ext cx="14641830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edia på Internett 2" title="Paktene">
            <a:hlinkClick r:id="" action="ppaction://media"/>
            <a:extLst>
              <a:ext uri="{FF2B5EF4-FFF2-40B4-BE49-F238E27FC236}">
                <a16:creationId xmlns:a16="http://schemas.microsoft.com/office/drawing/2014/main" id="{5B8AE9D8-0102-149E-889D-78666A4FA129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524000" y="1181100"/>
            <a:ext cx="14545434" cy="82181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5887700" y="-742950"/>
            <a:ext cx="38100" cy="11772900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nb-NO"/>
          </a:p>
        </p:txBody>
      </p:sp>
      <p:sp>
        <p:nvSpPr>
          <p:cNvPr id="3" name="AutoShape 3"/>
          <p:cNvSpPr/>
          <p:nvPr/>
        </p:nvSpPr>
        <p:spPr>
          <a:xfrm>
            <a:off x="-304800" y="7300368"/>
            <a:ext cx="16230600" cy="38100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nb-NO"/>
          </a:p>
        </p:txBody>
      </p:sp>
      <p:sp>
        <p:nvSpPr>
          <p:cNvPr id="4" name="AutoShape 4"/>
          <p:cNvSpPr/>
          <p:nvPr/>
        </p:nvSpPr>
        <p:spPr>
          <a:xfrm>
            <a:off x="15925800" y="10020300"/>
            <a:ext cx="2667000" cy="1066800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nb-NO"/>
          </a:p>
        </p:txBody>
      </p:sp>
      <p:sp>
        <p:nvSpPr>
          <p:cNvPr id="5" name="TextBox 5"/>
          <p:cNvSpPr txBox="1"/>
          <p:nvPr/>
        </p:nvSpPr>
        <p:spPr>
          <a:xfrm>
            <a:off x="426747" y="1038225"/>
            <a:ext cx="14767506" cy="57533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75"/>
              </a:lnSpc>
            </a:pPr>
            <a:r>
              <a:rPr lang="en-US" sz="75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“Herren så at menneskenes ondskap var stor på jorden, </a:t>
            </a:r>
          </a:p>
          <a:p>
            <a:pPr algn="l">
              <a:lnSpc>
                <a:spcPts val="7275"/>
              </a:lnSpc>
            </a:pPr>
            <a:r>
              <a:rPr lang="en-US" sz="75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for alt de ville og planla i sitt hjerte, var ondt, dagen lang. </a:t>
            </a:r>
          </a:p>
          <a:p>
            <a:pPr algn="l">
              <a:lnSpc>
                <a:spcPts val="7275"/>
              </a:lnSpc>
            </a:pPr>
            <a:r>
              <a:rPr lang="en-US" sz="75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Da angret Herren at han hadde laget mennesker på jorden...”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1028700" y="7995792"/>
            <a:ext cx="12512158" cy="1262508"/>
            <a:chOff x="0" y="0"/>
            <a:chExt cx="16682877" cy="1683344"/>
          </a:xfrm>
        </p:grpSpPr>
        <p:sp>
          <p:nvSpPr>
            <p:cNvPr id="7" name="TextBox 7"/>
            <p:cNvSpPr txBox="1"/>
            <p:nvPr/>
          </p:nvSpPr>
          <p:spPr>
            <a:xfrm>
              <a:off x="0" y="-28575"/>
              <a:ext cx="16682877" cy="6728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160"/>
                </a:lnSpc>
              </a:pPr>
              <a:endParaRPr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1028792"/>
              <a:ext cx="16682877" cy="6545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200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426747" y="7776717"/>
            <a:ext cx="12512158" cy="10109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79"/>
              </a:lnSpc>
            </a:pPr>
            <a:r>
              <a:rPr lang="en-US" sz="5199" i="1">
                <a:solidFill>
                  <a:srgbClr val="000000"/>
                </a:solidFill>
                <a:latin typeface="Calibri (MS) Italics"/>
                <a:ea typeface="Calibri (MS) Italics"/>
                <a:cs typeface="Calibri (MS) Italics"/>
                <a:sym typeface="Calibri (MS) Italics"/>
              </a:rPr>
              <a:t>1 Mosebok 6,5-6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840842"/>
            <a:ext cx="16768745" cy="33501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1376"/>
              </a:lnSpc>
            </a:pPr>
            <a:r>
              <a:rPr lang="en-US" sz="144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DØPEREN JOHANNES’</a:t>
            </a:r>
          </a:p>
          <a:p>
            <a:pPr algn="just">
              <a:lnSpc>
                <a:spcPts val="11376"/>
              </a:lnSpc>
            </a:pPr>
            <a:r>
              <a:rPr lang="en-US" sz="144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TIDSKAPSEL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724625" y="6545362"/>
            <a:ext cx="5327996" cy="1282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100"/>
              </a:lnSpc>
            </a:pPr>
            <a:r>
              <a:rPr lang="en-US" sz="7000" b="1" spc="70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1. NAVNET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6900391" y="8745954"/>
            <a:ext cx="4707264" cy="5123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endParaRPr/>
          </a:p>
        </p:txBody>
      </p:sp>
      <p:sp>
        <p:nvSpPr>
          <p:cNvPr id="5" name="TextBox 5"/>
          <p:cNvSpPr txBox="1"/>
          <p:nvPr/>
        </p:nvSpPr>
        <p:spPr>
          <a:xfrm>
            <a:off x="12772081" y="8692397"/>
            <a:ext cx="4487219" cy="5124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endParaRPr/>
          </a:p>
        </p:txBody>
      </p:sp>
      <p:sp>
        <p:nvSpPr>
          <p:cNvPr id="6" name="AutoShape 6"/>
          <p:cNvSpPr/>
          <p:nvPr/>
        </p:nvSpPr>
        <p:spPr>
          <a:xfrm>
            <a:off x="-1219200" y="4343400"/>
            <a:ext cx="20726400" cy="38100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nb-NO"/>
          </a:p>
        </p:txBody>
      </p:sp>
      <p:sp>
        <p:nvSpPr>
          <p:cNvPr id="7" name="AutoShape 7"/>
          <p:cNvSpPr/>
          <p:nvPr/>
        </p:nvSpPr>
        <p:spPr>
          <a:xfrm>
            <a:off x="18059400" y="-114300"/>
            <a:ext cx="990600" cy="4457700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nb-NO"/>
          </a:p>
        </p:txBody>
      </p:sp>
      <p:sp>
        <p:nvSpPr>
          <p:cNvPr id="8" name="AutoShape 8"/>
          <p:cNvSpPr/>
          <p:nvPr/>
        </p:nvSpPr>
        <p:spPr>
          <a:xfrm>
            <a:off x="6172200" y="4343400"/>
            <a:ext cx="38100" cy="7543800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nb-NO"/>
          </a:p>
        </p:txBody>
      </p:sp>
      <p:sp>
        <p:nvSpPr>
          <p:cNvPr id="9" name="AutoShape 9"/>
          <p:cNvSpPr/>
          <p:nvPr/>
        </p:nvSpPr>
        <p:spPr>
          <a:xfrm>
            <a:off x="12077700" y="4343400"/>
            <a:ext cx="38100" cy="7543800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nb-NO"/>
          </a:p>
        </p:txBody>
      </p:sp>
      <p:sp>
        <p:nvSpPr>
          <p:cNvPr id="10" name="TextBox 10"/>
          <p:cNvSpPr txBox="1"/>
          <p:nvPr/>
        </p:nvSpPr>
        <p:spPr>
          <a:xfrm>
            <a:off x="6590024" y="6545362"/>
            <a:ext cx="5327996" cy="1282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100"/>
              </a:lnSpc>
            </a:pPr>
            <a:r>
              <a:rPr lang="en-US" sz="7000" b="1" spc="70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2. VANNET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403015" y="1028700"/>
            <a:ext cx="13481970" cy="8307737"/>
          </a:xfrm>
          <a:custGeom>
            <a:avLst/>
            <a:gdLst/>
            <a:ahLst/>
            <a:cxnLst/>
            <a:rect l="l" t="t" r="r" b="b"/>
            <a:pathLst>
              <a:path w="13481970" h="8307737">
                <a:moveTo>
                  <a:pt x="0" y="0"/>
                </a:moveTo>
                <a:lnTo>
                  <a:pt x="13481970" y="0"/>
                </a:lnTo>
                <a:lnTo>
                  <a:pt x="13481970" y="8307737"/>
                </a:lnTo>
                <a:lnTo>
                  <a:pt x="0" y="830773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endParaRPr lang="nb-NO"/>
          </a:p>
        </p:txBody>
      </p:sp>
      <p:sp>
        <p:nvSpPr>
          <p:cNvPr id="3" name="TextBox 3"/>
          <p:cNvSpPr txBox="1"/>
          <p:nvPr/>
        </p:nvSpPr>
        <p:spPr>
          <a:xfrm>
            <a:off x="13049039" y="8683560"/>
            <a:ext cx="2625452" cy="377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>
                <a:solidFill>
                  <a:srgbClr val="FFFFFF"/>
                </a:solidFill>
                <a:latin typeface="Calibri (MS) Light"/>
                <a:ea typeface="Calibri (MS) Light"/>
                <a:cs typeface="Calibri (MS) Light"/>
                <a:sym typeface="Calibri (MS) Light"/>
              </a:rPr>
              <a:t>Illustrasjon: Seth T. Hahne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  <p:txBody>
          <a:bodyPr/>
          <a:lstStyle/>
          <a:p>
            <a:endParaRPr lang="nb-NO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DE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114540" y="244460"/>
            <a:ext cx="8058921" cy="9798080"/>
          </a:xfrm>
          <a:custGeom>
            <a:avLst/>
            <a:gdLst/>
            <a:ahLst/>
            <a:cxnLst/>
            <a:rect l="l" t="t" r="r" b="b"/>
            <a:pathLst>
              <a:path w="8058921" h="9798080">
                <a:moveTo>
                  <a:pt x="0" y="0"/>
                </a:moveTo>
                <a:lnTo>
                  <a:pt x="8058920" y="0"/>
                </a:lnTo>
                <a:lnTo>
                  <a:pt x="8058920" y="9798080"/>
                </a:lnTo>
                <a:lnTo>
                  <a:pt x="0" y="97980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5" r="-45"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3" name="TextBox 3"/>
          <p:cNvSpPr txBox="1"/>
          <p:nvPr/>
        </p:nvSpPr>
        <p:spPr>
          <a:xfrm>
            <a:off x="13699463" y="8804443"/>
            <a:ext cx="4058667" cy="10928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60"/>
              </a:lnSpc>
            </a:pPr>
            <a:r>
              <a:rPr lang="en-US" sz="3200" spc="320">
                <a:solidFill>
                  <a:srgbClr val="000000"/>
                </a:solidFill>
                <a:latin typeface="Calibri (MS) Light"/>
                <a:ea typeface="Calibri (MS) Light"/>
                <a:cs typeface="Calibri (MS) Light"/>
                <a:sym typeface="Calibri (MS) Light"/>
              </a:rPr>
              <a:t>ILLUSTRASJON:</a:t>
            </a:r>
          </a:p>
          <a:p>
            <a:pPr algn="ctr">
              <a:lnSpc>
                <a:spcPts val="4160"/>
              </a:lnSpc>
              <a:spcBef>
                <a:spcPct val="0"/>
              </a:spcBef>
            </a:pPr>
            <a:r>
              <a:rPr lang="en-US" sz="3200" spc="320">
                <a:solidFill>
                  <a:srgbClr val="000000"/>
                </a:solidFill>
                <a:latin typeface="Calibri (MS) Light"/>
                <a:ea typeface="Calibri (MS) Light"/>
                <a:cs typeface="Calibri (MS) Light"/>
                <a:sym typeface="Calibri (MS) Light"/>
              </a:rPr>
              <a:t>BØRGE BREDENBEKK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068403" y="1157248"/>
            <a:ext cx="14629191" cy="8241798"/>
          </a:xfrm>
          <a:custGeom>
            <a:avLst/>
            <a:gdLst/>
            <a:ahLst/>
            <a:cxnLst/>
            <a:rect l="l" t="t" r="r" b="b"/>
            <a:pathLst>
              <a:path w="14629191" h="8241798">
                <a:moveTo>
                  <a:pt x="0" y="0"/>
                </a:moveTo>
                <a:lnTo>
                  <a:pt x="14629191" y="0"/>
                </a:lnTo>
                <a:lnTo>
                  <a:pt x="14629191" y="8241798"/>
                </a:lnTo>
                <a:lnTo>
                  <a:pt x="0" y="824179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endParaRPr lang="nb-NO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823085" y="1028700"/>
            <a:ext cx="14641830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9587151" y="-494579"/>
            <a:ext cx="48236" cy="11276158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nb-NO"/>
          </a:p>
        </p:txBody>
      </p:sp>
      <p:grpSp>
        <p:nvGrpSpPr>
          <p:cNvPr id="3" name="Group 3"/>
          <p:cNvGrpSpPr/>
          <p:nvPr/>
        </p:nvGrpSpPr>
        <p:grpSpPr>
          <a:xfrm rot="-5400000">
            <a:off x="16387686" y="8386686"/>
            <a:ext cx="1901835" cy="1898792"/>
            <a:chOff x="0" y="0"/>
            <a:chExt cx="6350000" cy="633984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3F4F0"/>
            </a:solidFill>
          </p:spPr>
          <p:txBody>
            <a:bodyPr/>
            <a:lstStyle/>
            <a:p>
              <a:endParaRPr lang="nb-NO"/>
            </a:p>
          </p:txBody>
        </p:sp>
      </p:grpSp>
      <p:sp>
        <p:nvSpPr>
          <p:cNvPr id="5" name="AutoShape 5"/>
          <p:cNvSpPr/>
          <p:nvPr/>
        </p:nvSpPr>
        <p:spPr>
          <a:xfrm>
            <a:off x="9601200" y="8540309"/>
            <a:ext cx="12725400" cy="38100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nb-NO"/>
          </a:p>
        </p:txBody>
      </p:sp>
      <p:sp>
        <p:nvSpPr>
          <p:cNvPr id="6" name="AutoShape 6"/>
          <p:cNvSpPr/>
          <p:nvPr/>
        </p:nvSpPr>
        <p:spPr>
          <a:xfrm>
            <a:off x="18059400" y="8540309"/>
            <a:ext cx="838200" cy="2209800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nb-NO"/>
          </a:p>
        </p:txBody>
      </p:sp>
      <p:sp>
        <p:nvSpPr>
          <p:cNvPr id="7" name="Freeform 7"/>
          <p:cNvSpPr/>
          <p:nvPr/>
        </p:nvSpPr>
        <p:spPr>
          <a:xfrm>
            <a:off x="877222" y="1342710"/>
            <a:ext cx="7915590" cy="7915590"/>
          </a:xfrm>
          <a:custGeom>
            <a:avLst/>
            <a:gdLst/>
            <a:ahLst/>
            <a:cxnLst/>
            <a:rect l="l" t="t" r="r" b="b"/>
            <a:pathLst>
              <a:path w="7915590" h="7915590">
                <a:moveTo>
                  <a:pt x="0" y="0"/>
                </a:moveTo>
                <a:lnTo>
                  <a:pt x="7915589" y="0"/>
                </a:lnTo>
                <a:lnTo>
                  <a:pt x="7915589" y="7915590"/>
                </a:lnTo>
                <a:lnTo>
                  <a:pt x="0" y="791559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endParaRPr lang="nb-NO"/>
          </a:p>
        </p:txBody>
      </p:sp>
      <p:sp>
        <p:nvSpPr>
          <p:cNvPr id="8" name="TextBox 8"/>
          <p:cNvSpPr txBox="1"/>
          <p:nvPr/>
        </p:nvSpPr>
        <p:spPr>
          <a:xfrm>
            <a:off x="9674796" y="-33481"/>
            <a:ext cx="8384604" cy="8229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000"/>
              </a:lnSpc>
            </a:pPr>
            <a:r>
              <a:rPr lang="en-US" sz="150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SLUTT?</a:t>
            </a:r>
          </a:p>
          <a:p>
            <a:pPr algn="ctr">
              <a:lnSpc>
                <a:spcPts val="21000"/>
              </a:lnSpc>
            </a:pPr>
            <a:r>
              <a:rPr lang="en-US" sz="150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eller</a:t>
            </a:r>
          </a:p>
          <a:p>
            <a:pPr algn="ctr">
              <a:lnSpc>
                <a:spcPts val="21000"/>
              </a:lnSpc>
            </a:pPr>
            <a:r>
              <a:rPr lang="en-US" sz="15000" b="1">
                <a:solidFill>
                  <a:srgbClr val="E30037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NY START?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840842"/>
            <a:ext cx="16768745" cy="33501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1376"/>
              </a:lnSpc>
            </a:pPr>
            <a:r>
              <a:rPr lang="en-US" sz="144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DØPEREN JOHANNES’</a:t>
            </a:r>
          </a:p>
          <a:p>
            <a:pPr algn="just">
              <a:lnSpc>
                <a:spcPts val="11376"/>
              </a:lnSpc>
            </a:pPr>
            <a:r>
              <a:rPr lang="en-US" sz="144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TIDSKAPSEL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724625" y="6545362"/>
            <a:ext cx="5327996" cy="1282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100"/>
              </a:lnSpc>
            </a:pPr>
            <a:r>
              <a:rPr lang="en-US" sz="7000" b="1" spc="70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1. NAVNET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6900391" y="8745954"/>
            <a:ext cx="4707264" cy="5123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endParaRPr/>
          </a:p>
        </p:txBody>
      </p:sp>
      <p:sp>
        <p:nvSpPr>
          <p:cNvPr id="5" name="TextBox 5"/>
          <p:cNvSpPr txBox="1"/>
          <p:nvPr/>
        </p:nvSpPr>
        <p:spPr>
          <a:xfrm>
            <a:off x="12772081" y="8692397"/>
            <a:ext cx="4487219" cy="5124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endParaRPr/>
          </a:p>
        </p:txBody>
      </p:sp>
      <p:sp>
        <p:nvSpPr>
          <p:cNvPr id="6" name="AutoShape 6"/>
          <p:cNvSpPr/>
          <p:nvPr/>
        </p:nvSpPr>
        <p:spPr>
          <a:xfrm>
            <a:off x="-1219200" y="4343400"/>
            <a:ext cx="20726400" cy="38100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nb-NO"/>
          </a:p>
        </p:txBody>
      </p:sp>
      <p:sp>
        <p:nvSpPr>
          <p:cNvPr id="7" name="AutoShape 7"/>
          <p:cNvSpPr/>
          <p:nvPr/>
        </p:nvSpPr>
        <p:spPr>
          <a:xfrm>
            <a:off x="18059400" y="-114300"/>
            <a:ext cx="990600" cy="4457700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nb-NO"/>
          </a:p>
        </p:txBody>
      </p:sp>
      <p:sp>
        <p:nvSpPr>
          <p:cNvPr id="8" name="AutoShape 8"/>
          <p:cNvSpPr/>
          <p:nvPr/>
        </p:nvSpPr>
        <p:spPr>
          <a:xfrm>
            <a:off x="6172200" y="4343400"/>
            <a:ext cx="38100" cy="7543800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nb-NO"/>
          </a:p>
        </p:txBody>
      </p:sp>
      <p:sp>
        <p:nvSpPr>
          <p:cNvPr id="9" name="AutoShape 9"/>
          <p:cNvSpPr/>
          <p:nvPr/>
        </p:nvSpPr>
        <p:spPr>
          <a:xfrm>
            <a:off x="12077700" y="4343400"/>
            <a:ext cx="38100" cy="7543800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nb-NO"/>
          </a:p>
        </p:txBody>
      </p:sp>
      <p:sp>
        <p:nvSpPr>
          <p:cNvPr id="10" name="TextBox 10"/>
          <p:cNvSpPr txBox="1"/>
          <p:nvPr/>
        </p:nvSpPr>
        <p:spPr>
          <a:xfrm>
            <a:off x="6590024" y="6545362"/>
            <a:ext cx="5327996" cy="1282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100"/>
              </a:lnSpc>
            </a:pPr>
            <a:r>
              <a:rPr lang="en-US" sz="7000" b="1" spc="70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2. VANNET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2649200" y="6545362"/>
            <a:ext cx="5327996" cy="1282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100"/>
              </a:lnSpc>
            </a:pPr>
            <a:r>
              <a:rPr lang="en-US" sz="7000" b="1" spc="70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3. LYSET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9587151" y="-494579"/>
            <a:ext cx="48236" cy="11276158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nb-NO"/>
          </a:p>
        </p:txBody>
      </p:sp>
      <p:grpSp>
        <p:nvGrpSpPr>
          <p:cNvPr id="3" name="Group 3"/>
          <p:cNvGrpSpPr/>
          <p:nvPr/>
        </p:nvGrpSpPr>
        <p:grpSpPr>
          <a:xfrm rot="-5400000">
            <a:off x="16387686" y="8386686"/>
            <a:ext cx="1901835" cy="1898792"/>
            <a:chOff x="0" y="0"/>
            <a:chExt cx="6350000" cy="633984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3F4F0"/>
            </a:solidFill>
          </p:spPr>
          <p:txBody>
            <a:bodyPr/>
            <a:lstStyle/>
            <a:p>
              <a:endParaRPr lang="nb-NO"/>
            </a:p>
          </p:txBody>
        </p:sp>
      </p:grpSp>
      <p:sp>
        <p:nvSpPr>
          <p:cNvPr id="5" name="AutoShape 5"/>
          <p:cNvSpPr/>
          <p:nvPr/>
        </p:nvSpPr>
        <p:spPr>
          <a:xfrm>
            <a:off x="9601200" y="8540309"/>
            <a:ext cx="12725400" cy="38100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nb-NO"/>
          </a:p>
        </p:txBody>
      </p:sp>
      <p:sp>
        <p:nvSpPr>
          <p:cNvPr id="6" name="AutoShape 6"/>
          <p:cNvSpPr/>
          <p:nvPr/>
        </p:nvSpPr>
        <p:spPr>
          <a:xfrm>
            <a:off x="18059400" y="8540309"/>
            <a:ext cx="838200" cy="2209800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nb-NO"/>
          </a:p>
        </p:txBody>
      </p:sp>
      <p:sp>
        <p:nvSpPr>
          <p:cNvPr id="7" name="Freeform 7"/>
          <p:cNvSpPr/>
          <p:nvPr/>
        </p:nvSpPr>
        <p:spPr>
          <a:xfrm>
            <a:off x="877222" y="1342710"/>
            <a:ext cx="7915590" cy="7915590"/>
          </a:xfrm>
          <a:custGeom>
            <a:avLst/>
            <a:gdLst/>
            <a:ahLst/>
            <a:cxnLst/>
            <a:rect l="l" t="t" r="r" b="b"/>
            <a:pathLst>
              <a:path w="7915590" h="7915590">
                <a:moveTo>
                  <a:pt x="0" y="0"/>
                </a:moveTo>
                <a:lnTo>
                  <a:pt x="7915589" y="0"/>
                </a:lnTo>
                <a:lnTo>
                  <a:pt x="7915589" y="7915590"/>
                </a:lnTo>
                <a:lnTo>
                  <a:pt x="0" y="791559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endParaRPr lang="nb-NO"/>
          </a:p>
        </p:txBody>
      </p:sp>
      <p:sp>
        <p:nvSpPr>
          <p:cNvPr id="8" name="TextBox 8"/>
          <p:cNvSpPr txBox="1"/>
          <p:nvPr/>
        </p:nvSpPr>
        <p:spPr>
          <a:xfrm>
            <a:off x="10039870" y="1218885"/>
            <a:ext cx="7219430" cy="56005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625"/>
              </a:lnSpc>
            </a:pPr>
            <a:r>
              <a:rPr lang="en-US" sz="75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“Jeg setter buen min i skyene, den skal være et tegn på pakten mellom meg og jorden.”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039870" y="8839488"/>
            <a:ext cx="4339456" cy="8312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60"/>
              </a:lnSpc>
            </a:pPr>
            <a:r>
              <a:rPr lang="en-US" sz="4400" i="1">
                <a:solidFill>
                  <a:srgbClr val="000000"/>
                </a:solidFill>
                <a:latin typeface="Calibri (MS) Italics"/>
                <a:ea typeface="Calibri (MS) Italics"/>
                <a:cs typeface="Calibri (MS) Italics"/>
                <a:sym typeface="Calibri (MS) Italics"/>
              </a:rPr>
              <a:t>1 Mosebok 9,12-13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9587151" y="-494579"/>
            <a:ext cx="48236" cy="11276158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nb-NO"/>
          </a:p>
        </p:txBody>
      </p:sp>
      <p:grpSp>
        <p:nvGrpSpPr>
          <p:cNvPr id="3" name="Group 3"/>
          <p:cNvGrpSpPr/>
          <p:nvPr/>
        </p:nvGrpSpPr>
        <p:grpSpPr>
          <a:xfrm rot="-5400000">
            <a:off x="16387686" y="8386686"/>
            <a:ext cx="1901835" cy="1898792"/>
            <a:chOff x="0" y="0"/>
            <a:chExt cx="6350000" cy="633984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3F4F0"/>
            </a:solidFill>
          </p:spPr>
          <p:txBody>
            <a:bodyPr/>
            <a:lstStyle/>
            <a:p>
              <a:endParaRPr lang="nb-NO"/>
            </a:p>
          </p:txBody>
        </p:sp>
      </p:grpSp>
      <p:sp>
        <p:nvSpPr>
          <p:cNvPr id="5" name="AutoShape 5"/>
          <p:cNvSpPr/>
          <p:nvPr/>
        </p:nvSpPr>
        <p:spPr>
          <a:xfrm>
            <a:off x="9601200" y="8540309"/>
            <a:ext cx="12725400" cy="38100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nb-NO"/>
          </a:p>
        </p:txBody>
      </p:sp>
      <p:sp>
        <p:nvSpPr>
          <p:cNvPr id="6" name="AutoShape 6"/>
          <p:cNvSpPr/>
          <p:nvPr/>
        </p:nvSpPr>
        <p:spPr>
          <a:xfrm>
            <a:off x="18059400" y="8540309"/>
            <a:ext cx="838200" cy="2209800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nb-NO"/>
          </a:p>
        </p:txBody>
      </p:sp>
      <p:sp>
        <p:nvSpPr>
          <p:cNvPr id="7" name="Freeform 7"/>
          <p:cNvSpPr/>
          <p:nvPr/>
        </p:nvSpPr>
        <p:spPr>
          <a:xfrm>
            <a:off x="877222" y="1342710"/>
            <a:ext cx="7915590" cy="7915590"/>
          </a:xfrm>
          <a:custGeom>
            <a:avLst/>
            <a:gdLst/>
            <a:ahLst/>
            <a:cxnLst/>
            <a:rect l="l" t="t" r="r" b="b"/>
            <a:pathLst>
              <a:path w="7915590" h="7915590">
                <a:moveTo>
                  <a:pt x="0" y="0"/>
                </a:moveTo>
                <a:lnTo>
                  <a:pt x="7915589" y="0"/>
                </a:lnTo>
                <a:lnTo>
                  <a:pt x="7915589" y="7915590"/>
                </a:lnTo>
                <a:lnTo>
                  <a:pt x="0" y="791559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endParaRPr lang="nb-NO"/>
          </a:p>
        </p:txBody>
      </p:sp>
      <p:sp>
        <p:nvSpPr>
          <p:cNvPr id="8" name="TextBox 8"/>
          <p:cNvSpPr txBox="1"/>
          <p:nvPr/>
        </p:nvSpPr>
        <p:spPr>
          <a:xfrm>
            <a:off x="10039870" y="1218885"/>
            <a:ext cx="7219430" cy="56005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625"/>
              </a:lnSpc>
            </a:pPr>
            <a:r>
              <a:rPr lang="en-US" sz="75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“Jeg setter buen min i skyene, den skal være et tegn på </a:t>
            </a:r>
            <a:r>
              <a:rPr lang="en-US" sz="7500" b="1">
                <a:solidFill>
                  <a:srgbClr val="E30037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pakten </a:t>
            </a:r>
            <a:r>
              <a:rPr lang="en-US" sz="75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mellom meg og jorden.”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039870" y="8839488"/>
            <a:ext cx="4339456" cy="8312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60"/>
              </a:lnSpc>
            </a:pPr>
            <a:r>
              <a:rPr lang="en-US" sz="4400" i="1">
                <a:solidFill>
                  <a:srgbClr val="000000"/>
                </a:solidFill>
                <a:latin typeface="Calibri (MS) Italics"/>
                <a:ea typeface="Calibri (MS) Italics"/>
                <a:cs typeface="Calibri (MS) Italics"/>
                <a:sym typeface="Calibri (MS) Italics"/>
              </a:rPr>
              <a:t>1 Mosebok 9,12-13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2457450" y="-595630"/>
            <a:ext cx="38100" cy="11315700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nb-NO"/>
          </a:p>
        </p:txBody>
      </p:sp>
      <p:sp>
        <p:nvSpPr>
          <p:cNvPr id="3" name="AutoShape 3"/>
          <p:cNvSpPr/>
          <p:nvPr/>
        </p:nvSpPr>
        <p:spPr>
          <a:xfrm>
            <a:off x="2495550" y="3943350"/>
            <a:ext cx="20231100" cy="34925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nb-NO"/>
          </a:p>
        </p:txBody>
      </p:sp>
      <p:sp>
        <p:nvSpPr>
          <p:cNvPr id="4" name="AutoShape 4"/>
          <p:cNvSpPr/>
          <p:nvPr/>
        </p:nvSpPr>
        <p:spPr>
          <a:xfrm>
            <a:off x="-552450" y="-519430"/>
            <a:ext cx="3048000" cy="800100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nb-NO"/>
          </a:p>
        </p:txBody>
      </p:sp>
      <p:sp>
        <p:nvSpPr>
          <p:cNvPr id="5" name="AutoShape 5"/>
          <p:cNvSpPr/>
          <p:nvPr/>
        </p:nvSpPr>
        <p:spPr>
          <a:xfrm>
            <a:off x="15979140" y="3960812"/>
            <a:ext cx="38100" cy="6362700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nb-NO"/>
          </a:p>
        </p:txBody>
      </p:sp>
      <p:sp>
        <p:nvSpPr>
          <p:cNvPr id="6" name="TextBox 6"/>
          <p:cNvSpPr txBox="1"/>
          <p:nvPr/>
        </p:nvSpPr>
        <p:spPr>
          <a:xfrm>
            <a:off x="3370570" y="997567"/>
            <a:ext cx="13576420" cy="22720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521"/>
              </a:lnSpc>
            </a:pPr>
            <a:r>
              <a:rPr lang="en-US" sz="118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PAKT </a:t>
            </a:r>
            <a:r>
              <a:rPr lang="en-US" sz="11800" b="1">
                <a:solidFill>
                  <a:srgbClr val="E30037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=</a:t>
            </a:r>
            <a:r>
              <a:rPr lang="en-US" sz="118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INVOLVERING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370570" y="5176520"/>
            <a:ext cx="11992446" cy="33512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683"/>
              </a:lnSpc>
            </a:pPr>
            <a:r>
              <a:rPr lang="en-US" sz="906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“Det som skjer med </a:t>
            </a:r>
            <a:r>
              <a:rPr lang="en-US" sz="9060" b="1">
                <a:solidFill>
                  <a:srgbClr val="E30037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deg</a:t>
            </a:r>
            <a:r>
              <a:rPr lang="en-US" sz="906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, </a:t>
            </a:r>
          </a:p>
          <a:p>
            <a:pPr algn="l">
              <a:lnSpc>
                <a:spcPts val="12683"/>
              </a:lnSpc>
            </a:pPr>
            <a:r>
              <a:rPr lang="en-US" sz="906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skjer med </a:t>
            </a:r>
            <a:r>
              <a:rPr lang="en-US" sz="9060" b="1">
                <a:solidFill>
                  <a:srgbClr val="E30037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meg</a:t>
            </a:r>
            <a:r>
              <a:rPr lang="en-US" sz="906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.”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edia på Internett 4" title="Sheep Gets Stuck Jumps Back in Trench">
            <a:hlinkClick r:id="" action="ppaction://media"/>
            <a:extLst>
              <a:ext uri="{FF2B5EF4-FFF2-40B4-BE49-F238E27FC236}">
                <a16:creationId xmlns:a16="http://schemas.microsoft.com/office/drawing/2014/main" id="{61254025-85EE-8D02-C0B2-CEDAAE8179B7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4064000" y="1333500"/>
            <a:ext cx="10160000" cy="76200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AAB080A-9A5C-D5F3-5104-9B2E3D7261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DB966B37-BA8D-4B49-07B3-0DBCA42B2882}"/>
              </a:ext>
            </a:extLst>
          </p:cNvPr>
          <p:cNvSpPr/>
          <p:nvPr/>
        </p:nvSpPr>
        <p:spPr>
          <a:xfrm>
            <a:off x="6114090" y="750775"/>
            <a:ext cx="5459272" cy="8785451"/>
          </a:xfrm>
          <a:custGeom>
            <a:avLst/>
            <a:gdLst/>
            <a:ahLst/>
            <a:cxnLst/>
            <a:rect l="l" t="t" r="r" b="b"/>
            <a:pathLst>
              <a:path w="5459272" h="8785451">
                <a:moveTo>
                  <a:pt x="0" y="0"/>
                </a:moveTo>
                <a:lnTo>
                  <a:pt x="5459272" y="0"/>
                </a:lnTo>
                <a:lnTo>
                  <a:pt x="5459272" y="8785450"/>
                </a:lnTo>
                <a:lnTo>
                  <a:pt x="0" y="87854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8736" t="-3512" r="-103918" b="-2277"/>
            </a:stretch>
          </a:blipFill>
        </p:spPr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9218458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879993" y="848754"/>
            <a:ext cx="6528014" cy="8589493"/>
          </a:xfrm>
          <a:custGeom>
            <a:avLst/>
            <a:gdLst/>
            <a:ahLst/>
            <a:cxnLst/>
            <a:rect l="l" t="t" r="r" b="b"/>
            <a:pathLst>
              <a:path w="6528014" h="8589493">
                <a:moveTo>
                  <a:pt x="0" y="0"/>
                </a:moveTo>
                <a:lnTo>
                  <a:pt x="6528014" y="0"/>
                </a:lnTo>
                <a:lnTo>
                  <a:pt x="6528014" y="8589492"/>
                </a:lnTo>
                <a:lnTo>
                  <a:pt x="0" y="858949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endParaRPr lang="nb-NO"/>
          </a:p>
        </p:txBody>
      </p:sp>
      <p:sp>
        <p:nvSpPr>
          <p:cNvPr id="3" name="Freeform 3"/>
          <p:cNvSpPr/>
          <p:nvPr/>
        </p:nvSpPr>
        <p:spPr>
          <a:xfrm>
            <a:off x="6282024" y="1244414"/>
            <a:ext cx="1976719" cy="1220624"/>
          </a:xfrm>
          <a:custGeom>
            <a:avLst/>
            <a:gdLst/>
            <a:ahLst/>
            <a:cxnLst/>
            <a:rect l="l" t="t" r="r" b="b"/>
            <a:pathLst>
              <a:path w="1976719" h="1220624">
                <a:moveTo>
                  <a:pt x="0" y="0"/>
                </a:moveTo>
                <a:lnTo>
                  <a:pt x="1976719" y="0"/>
                </a:lnTo>
                <a:lnTo>
                  <a:pt x="1976719" y="1220624"/>
                </a:lnTo>
                <a:lnTo>
                  <a:pt x="0" y="12206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4" name="Freeform 4"/>
          <p:cNvSpPr/>
          <p:nvPr/>
        </p:nvSpPr>
        <p:spPr>
          <a:xfrm>
            <a:off x="10455606" y="6493223"/>
            <a:ext cx="1804028" cy="2471272"/>
          </a:xfrm>
          <a:custGeom>
            <a:avLst/>
            <a:gdLst/>
            <a:ahLst/>
            <a:cxnLst/>
            <a:rect l="l" t="t" r="r" b="b"/>
            <a:pathLst>
              <a:path w="1804028" h="2471272">
                <a:moveTo>
                  <a:pt x="0" y="0"/>
                </a:moveTo>
                <a:lnTo>
                  <a:pt x="1804029" y="0"/>
                </a:lnTo>
                <a:lnTo>
                  <a:pt x="1804029" y="2471271"/>
                </a:lnTo>
                <a:lnTo>
                  <a:pt x="0" y="247127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5" name="TextBox 5"/>
          <p:cNvSpPr txBox="1"/>
          <p:nvPr/>
        </p:nvSpPr>
        <p:spPr>
          <a:xfrm>
            <a:off x="1028700" y="1323916"/>
            <a:ext cx="4591901" cy="23586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04"/>
              </a:lnSpc>
            </a:pPr>
            <a:r>
              <a:rPr lang="en-US" sz="636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LANDSKAPET </a:t>
            </a:r>
          </a:p>
          <a:p>
            <a:pPr algn="l">
              <a:lnSpc>
                <a:spcPts val="8904"/>
              </a:lnSpc>
            </a:pPr>
            <a:r>
              <a:rPr lang="en-US" sz="636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TIL JESUS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DE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>
            <a:spLocks noChangeAspect="1"/>
          </p:cNvSpPr>
          <p:nvPr/>
        </p:nvSpPr>
        <p:spPr>
          <a:xfrm>
            <a:off x="304800" y="419100"/>
            <a:ext cx="19507200" cy="23716960"/>
          </a:xfrm>
          <a:custGeom>
            <a:avLst/>
            <a:gdLst/>
            <a:ahLst/>
            <a:cxnLst/>
            <a:rect l="l" t="t" r="r" b="b"/>
            <a:pathLst>
              <a:path w="8058921" h="9798080">
                <a:moveTo>
                  <a:pt x="0" y="0"/>
                </a:moveTo>
                <a:lnTo>
                  <a:pt x="8058920" y="0"/>
                </a:lnTo>
                <a:lnTo>
                  <a:pt x="8058920" y="9798080"/>
                </a:lnTo>
                <a:lnTo>
                  <a:pt x="0" y="97980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5" r="-45"/>
            </a:stretch>
          </a:blipFill>
        </p:spPr>
        <p:txBody>
          <a:bodyPr/>
          <a:lstStyle/>
          <a:p>
            <a:endParaRPr lang="nb-NO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0A14518-6722-9C31-AA58-1836C6D81F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1B2910B2-4FA8-3A01-3E3F-6657B84F3B4C}"/>
              </a:ext>
            </a:extLst>
          </p:cNvPr>
          <p:cNvSpPr>
            <a:spLocks noChangeAspect="1"/>
          </p:cNvSpPr>
          <p:nvPr/>
        </p:nvSpPr>
        <p:spPr>
          <a:xfrm>
            <a:off x="1514478" y="-10477500"/>
            <a:ext cx="15259043" cy="20077690"/>
          </a:xfrm>
          <a:custGeom>
            <a:avLst/>
            <a:gdLst/>
            <a:ahLst/>
            <a:cxnLst/>
            <a:rect l="l" t="t" r="r" b="b"/>
            <a:pathLst>
              <a:path w="6528014" h="8589493">
                <a:moveTo>
                  <a:pt x="0" y="0"/>
                </a:moveTo>
                <a:lnTo>
                  <a:pt x="6528014" y="0"/>
                </a:lnTo>
                <a:lnTo>
                  <a:pt x="6528014" y="8589492"/>
                </a:lnTo>
                <a:lnTo>
                  <a:pt x="0" y="858949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endParaRPr lang="nb-NO"/>
          </a:p>
        </p:txBody>
      </p:sp>
      <p:pic>
        <p:nvPicPr>
          <p:cNvPr id="7" name="Grafikk 6" descr="Pil høyre med heldekkende fyll">
            <a:extLst>
              <a:ext uri="{FF2B5EF4-FFF2-40B4-BE49-F238E27FC236}">
                <a16:creationId xmlns:a16="http://schemas.microsoft.com/office/drawing/2014/main" id="{5C3179C1-523D-4723-D781-292059AE8F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829800" y="1866900"/>
            <a:ext cx="914400" cy="914400"/>
          </a:xfrm>
          <a:prstGeom prst="rect">
            <a:avLst/>
          </a:prstGeom>
        </p:spPr>
      </p:pic>
      <p:sp>
        <p:nvSpPr>
          <p:cNvPr id="9" name="Ellipse 8">
            <a:extLst>
              <a:ext uri="{FF2B5EF4-FFF2-40B4-BE49-F238E27FC236}">
                <a16:creationId xmlns:a16="http://schemas.microsoft.com/office/drawing/2014/main" id="{C0479944-3C68-B2CC-3DE5-4E0955D5C218}"/>
              </a:ext>
            </a:extLst>
          </p:cNvPr>
          <p:cNvSpPr/>
          <p:nvPr/>
        </p:nvSpPr>
        <p:spPr>
          <a:xfrm>
            <a:off x="10287000" y="-190500"/>
            <a:ext cx="609600" cy="167640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B3FD944D-ABB2-1457-5355-C06C3E3DE08A}"/>
              </a:ext>
            </a:extLst>
          </p:cNvPr>
          <p:cNvSpPr/>
          <p:nvPr/>
        </p:nvSpPr>
        <p:spPr>
          <a:xfrm>
            <a:off x="10058400" y="3390900"/>
            <a:ext cx="914400" cy="243840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23695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027" b="-9027"/>
            </a:stretch>
          </a:blipFill>
        </p:spPr>
        <p:txBody>
          <a:bodyPr/>
          <a:lstStyle/>
          <a:p>
            <a:endParaRPr lang="nb-NO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840842"/>
            <a:ext cx="16768745" cy="33501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1376"/>
              </a:lnSpc>
            </a:pPr>
            <a:r>
              <a:rPr lang="en-US" sz="144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DØPEREN JOHANNES’</a:t>
            </a:r>
          </a:p>
          <a:p>
            <a:pPr algn="just">
              <a:lnSpc>
                <a:spcPts val="11376"/>
              </a:lnSpc>
            </a:pPr>
            <a:r>
              <a:rPr lang="en-US" sz="144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TIDSKAPSEL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724625" y="6545362"/>
            <a:ext cx="5327996" cy="1282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100"/>
              </a:lnSpc>
            </a:pPr>
            <a:r>
              <a:rPr lang="en-US" sz="7000" b="1" spc="70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1. NAVNET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6900391" y="8745954"/>
            <a:ext cx="4707264" cy="5123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endParaRPr/>
          </a:p>
        </p:txBody>
      </p:sp>
      <p:sp>
        <p:nvSpPr>
          <p:cNvPr id="5" name="TextBox 5"/>
          <p:cNvSpPr txBox="1"/>
          <p:nvPr/>
        </p:nvSpPr>
        <p:spPr>
          <a:xfrm>
            <a:off x="12772081" y="8692397"/>
            <a:ext cx="4487219" cy="5124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endParaRPr/>
          </a:p>
        </p:txBody>
      </p:sp>
      <p:sp>
        <p:nvSpPr>
          <p:cNvPr id="6" name="AutoShape 6"/>
          <p:cNvSpPr/>
          <p:nvPr/>
        </p:nvSpPr>
        <p:spPr>
          <a:xfrm>
            <a:off x="-1219200" y="4343400"/>
            <a:ext cx="20726400" cy="38100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nb-NO"/>
          </a:p>
        </p:txBody>
      </p:sp>
      <p:sp>
        <p:nvSpPr>
          <p:cNvPr id="7" name="AutoShape 7"/>
          <p:cNvSpPr/>
          <p:nvPr/>
        </p:nvSpPr>
        <p:spPr>
          <a:xfrm>
            <a:off x="18059400" y="-114300"/>
            <a:ext cx="990600" cy="4457700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nb-NO"/>
          </a:p>
        </p:txBody>
      </p:sp>
      <p:sp>
        <p:nvSpPr>
          <p:cNvPr id="8" name="AutoShape 8"/>
          <p:cNvSpPr/>
          <p:nvPr/>
        </p:nvSpPr>
        <p:spPr>
          <a:xfrm>
            <a:off x="6172200" y="4343400"/>
            <a:ext cx="38100" cy="7543800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nb-NO"/>
          </a:p>
        </p:txBody>
      </p:sp>
      <p:sp>
        <p:nvSpPr>
          <p:cNvPr id="9" name="AutoShape 9"/>
          <p:cNvSpPr/>
          <p:nvPr/>
        </p:nvSpPr>
        <p:spPr>
          <a:xfrm>
            <a:off x="12077700" y="4343400"/>
            <a:ext cx="38100" cy="7543800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nb-NO"/>
          </a:p>
        </p:txBody>
      </p:sp>
      <p:sp>
        <p:nvSpPr>
          <p:cNvPr id="10" name="TextBox 10"/>
          <p:cNvSpPr txBox="1"/>
          <p:nvPr/>
        </p:nvSpPr>
        <p:spPr>
          <a:xfrm>
            <a:off x="6590024" y="6545362"/>
            <a:ext cx="5327996" cy="1282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100"/>
              </a:lnSpc>
            </a:pPr>
            <a:r>
              <a:rPr lang="en-US" sz="7000" b="1" spc="70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2. VANNET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2649200" y="6545362"/>
            <a:ext cx="5327996" cy="1282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100"/>
              </a:lnSpc>
            </a:pPr>
            <a:r>
              <a:rPr lang="en-US" sz="7000" b="1" spc="70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3. LYSET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52702" y="1352550"/>
            <a:ext cx="15061636" cy="5912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3983"/>
              </a:lnSpc>
            </a:pPr>
            <a:r>
              <a:rPr lang="en-US" sz="177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LUKAS </a:t>
            </a:r>
          </a:p>
          <a:p>
            <a:pPr algn="l">
              <a:lnSpc>
                <a:spcPts val="13983"/>
              </a:lnSpc>
            </a:pPr>
            <a:r>
              <a:rPr lang="en-US" sz="177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KAPITTEL 3 </a:t>
            </a:r>
          </a:p>
          <a:p>
            <a:pPr algn="l">
              <a:lnSpc>
                <a:spcPts val="13983"/>
              </a:lnSpc>
            </a:pPr>
            <a:r>
              <a:rPr lang="en-US" sz="177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VERS 1-22</a:t>
            </a:r>
          </a:p>
        </p:txBody>
      </p:sp>
      <p:sp>
        <p:nvSpPr>
          <p:cNvPr id="3" name="AutoShape 3"/>
          <p:cNvSpPr/>
          <p:nvPr/>
        </p:nvSpPr>
        <p:spPr>
          <a:xfrm>
            <a:off x="-971550" y="8439150"/>
            <a:ext cx="20231100" cy="34925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nb-NO"/>
          </a:p>
        </p:txBody>
      </p:sp>
      <p:sp>
        <p:nvSpPr>
          <p:cNvPr id="4" name="AutoShape 4"/>
          <p:cNvSpPr/>
          <p:nvPr/>
        </p:nvSpPr>
        <p:spPr>
          <a:xfrm>
            <a:off x="15944850" y="-792163"/>
            <a:ext cx="38100" cy="9258300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nb-NO"/>
          </a:p>
        </p:txBody>
      </p:sp>
      <p:sp>
        <p:nvSpPr>
          <p:cNvPr id="5" name="AutoShape 5"/>
          <p:cNvSpPr/>
          <p:nvPr/>
        </p:nvSpPr>
        <p:spPr>
          <a:xfrm>
            <a:off x="18021300" y="8439150"/>
            <a:ext cx="1028700" cy="2095500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nb-NO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971550" y="8439150"/>
            <a:ext cx="20231100" cy="34925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nb-NO"/>
          </a:p>
        </p:txBody>
      </p:sp>
      <p:sp>
        <p:nvSpPr>
          <p:cNvPr id="3" name="AutoShape 3"/>
          <p:cNvSpPr/>
          <p:nvPr/>
        </p:nvSpPr>
        <p:spPr>
          <a:xfrm>
            <a:off x="15944850" y="-792163"/>
            <a:ext cx="38100" cy="9258300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nb-NO"/>
          </a:p>
        </p:txBody>
      </p:sp>
      <p:sp>
        <p:nvSpPr>
          <p:cNvPr id="4" name="AutoShape 4"/>
          <p:cNvSpPr/>
          <p:nvPr/>
        </p:nvSpPr>
        <p:spPr>
          <a:xfrm>
            <a:off x="18021300" y="8439150"/>
            <a:ext cx="1028700" cy="2095500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nb-NO"/>
          </a:p>
        </p:txBody>
      </p:sp>
      <p:sp>
        <p:nvSpPr>
          <p:cNvPr id="5" name="TextBox 5"/>
          <p:cNvSpPr txBox="1"/>
          <p:nvPr/>
        </p:nvSpPr>
        <p:spPr>
          <a:xfrm>
            <a:off x="519304" y="1046315"/>
            <a:ext cx="14727061" cy="6374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260"/>
              </a:lnSpc>
            </a:pPr>
            <a:r>
              <a:rPr lang="en-US" sz="59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Hele folket lot seg nå døpe, og Jesus ble også døpt. Mens han sto og ba, åpnet himmelen seg, Den hellige ånd kom ned over ham i skikkelse av en due, og en røst lød fra himmelen: </a:t>
            </a:r>
          </a:p>
          <a:p>
            <a:pPr algn="l">
              <a:lnSpc>
                <a:spcPts val="8260"/>
              </a:lnSpc>
            </a:pPr>
            <a:r>
              <a:rPr lang="en-US" sz="59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«Du er min Sønn, den elskede, i deg har jeg min glede.»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16885" y="8562950"/>
            <a:ext cx="4217417" cy="1152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 i="1">
                <a:solidFill>
                  <a:srgbClr val="000000"/>
                </a:solidFill>
                <a:latin typeface="Calibri (MS) Light Italics"/>
                <a:ea typeface="Calibri (MS) Light Italics"/>
                <a:cs typeface="Calibri (MS) Light Italics"/>
                <a:sym typeface="Calibri (MS) Light Italics"/>
              </a:rPr>
              <a:t>Lukas 3,21-22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412306" y="10096500"/>
            <a:ext cx="6629400" cy="571500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nb-NO"/>
          </a:p>
        </p:txBody>
      </p:sp>
      <p:sp>
        <p:nvSpPr>
          <p:cNvPr id="3" name="Freeform 3"/>
          <p:cNvSpPr/>
          <p:nvPr/>
        </p:nvSpPr>
        <p:spPr>
          <a:xfrm>
            <a:off x="5464276" y="0"/>
            <a:ext cx="12823724" cy="10269892"/>
          </a:xfrm>
          <a:custGeom>
            <a:avLst/>
            <a:gdLst/>
            <a:ahLst/>
            <a:cxnLst/>
            <a:rect l="l" t="t" r="r" b="b"/>
            <a:pathLst>
              <a:path w="12823724" h="10269892">
                <a:moveTo>
                  <a:pt x="0" y="0"/>
                </a:moveTo>
                <a:lnTo>
                  <a:pt x="12823724" y="0"/>
                </a:lnTo>
                <a:lnTo>
                  <a:pt x="12823724" y="10269892"/>
                </a:lnTo>
                <a:lnTo>
                  <a:pt x="0" y="1026989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1955" r="-8021"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endParaRPr lang="nb-NO"/>
          </a:p>
        </p:txBody>
      </p:sp>
      <p:sp>
        <p:nvSpPr>
          <p:cNvPr id="4" name="TextBox 4"/>
          <p:cNvSpPr txBox="1"/>
          <p:nvPr/>
        </p:nvSpPr>
        <p:spPr>
          <a:xfrm>
            <a:off x="413105" y="2769722"/>
            <a:ext cx="4527049" cy="53630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50"/>
              </a:lnSpc>
            </a:pPr>
            <a:r>
              <a:rPr lang="en-US" sz="5000" b="1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OVER</a:t>
            </a:r>
          </a:p>
          <a:p>
            <a:pPr algn="l">
              <a:lnSpc>
                <a:spcPts val="13588"/>
              </a:lnSpc>
            </a:pPr>
            <a:r>
              <a:rPr lang="en-US" sz="17200" b="1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1500</a:t>
            </a:r>
          </a:p>
          <a:p>
            <a:pPr algn="l">
              <a:lnSpc>
                <a:spcPts val="3950"/>
              </a:lnSpc>
            </a:pPr>
            <a:r>
              <a:rPr lang="en-US" sz="5000" b="1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KONFIRMANTER</a:t>
            </a:r>
          </a:p>
          <a:p>
            <a:pPr algn="l">
              <a:lnSpc>
                <a:spcPts val="3950"/>
              </a:lnSpc>
            </a:pPr>
            <a:endParaRPr lang="en-US" sz="5000" b="1" dirty="0">
              <a:solidFill>
                <a:srgbClr val="000000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  <a:p>
            <a:pPr algn="l">
              <a:lnSpc>
                <a:spcPts val="11850"/>
              </a:lnSpc>
            </a:pPr>
            <a:r>
              <a:rPr lang="en-US" sz="15000" b="1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DØPT</a:t>
            </a:r>
          </a:p>
          <a:p>
            <a:pPr algn="l">
              <a:lnSpc>
                <a:spcPts val="3950"/>
              </a:lnSpc>
            </a:pPr>
            <a:r>
              <a:rPr lang="en-US" sz="5000" b="1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HVERT ÅR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5585853" y="9469292"/>
            <a:ext cx="2330207" cy="3838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35"/>
              </a:lnSpc>
            </a:pPr>
            <a:r>
              <a:rPr lang="en-US" sz="2025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Foto: Den norske kirke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1559992"/>
            <a:ext cx="16768745" cy="19118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1376"/>
              </a:lnSpc>
            </a:pPr>
            <a:r>
              <a:rPr lang="en-US" sz="144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DÅPEN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724625" y="6545362"/>
            <a:ext cx="5327996" cy="1282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100"/>
              </a:lnSpc>
            </a:pPr>
            <a:r>
              <a:rPr lang="en-US" sz="7000" b="1" spc="70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1. NAVNET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6900391" y="8745954"/>
            <a:ext cx="4707264" cy="5123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endParaRPr/>
          </a:p>
        </p:txBody>
      </p:sp>
      <p:sp>
        <p:nvSpPr>
          <p:cNvPr id="5" name="TextBox 5"/>
          <p:cNvSpPr txBox="1"/>
          <p:nvPr/>
        </p:nvSpPr>
        <p:spPr>
          <a:xfrm>
            <a:off x="12772081" y="8692397"/>
            <a:ext cx="4487219" cy="5124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endParaRPr/>
          </a:p>
        </p:txBody>
      </p:sp>
      <p:sp>
        <p:nvSpPr>
          <p:cNvPr id="6" name="AutoShape 6"/>
          <p:cNvSpPr/>
          <p:nvPr/>
        </p:nvSpPr>
        <p:spPr>
          <a:xfrm>
            <a:off x="-1219200" y="4343400"/>
            <a:ext cx="20726400" cy="38100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nb-NO"/>
          </a:p>
        </p:txBody>
      </p:sp>
      <p:sp>
        <p:nvSpPr>
          <p:cNvPr id="7" name="AutoShape 7"/>
          <p:cNvSpPr/>
          <p:nvPr/>
        </p:nvSpPr>
        <p:spPr>
          <a:xfrm>
            <a:off x="18059400" y="-114300"/>
            <a:ext cx="990600" cy="4457700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nb-NO"/>
          </a:p>
        </p:txBody>
      </p:sp>
      <p:sp>
        <p:nvSpPr>
          <p:cNvPr id="8" name="AutoShape 8"/>
          <p:cNvSpPr/>
          <p:nvPr/>
        </p:nvSpPr>
        <p:spPr>
          <a:xfrm>
            <a:off x="6172200" y="4343400"/>
            <a:ext cx="38100" cy="7543800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nb-NO"/>
          </a:p>
        </p:txBody>
      </p:sp>
      <p:sp>
        <p:nvSpPr>
          <p:cNvPr id="9" name="AutoShape 9"/>
          <p:cNvSpPr/>
          <p:nvPr/>
        </p:nvSpPr>
        <p:spPr>
          <a:xfrm>
            <a:off x="12077700" y="4343400"/>
            <a:ext cx="38100" cy="7543800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nb-NO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1559992"/>
            <a:ext cx="16768745" cy="19118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1376"/>
              </a:lnSpc>
            </a:pPr>
            <a:r>
              <a:rPr lang="en-US" sz="144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DÅPEN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724625" y="6545362"/>
            <a:ext cx="5327996" cy="1282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100"/>
              </a:lnSpc>
            </a:pPr>
            <a:r>
              <a:rPr lang="en-US" sz="7000" b="1" spc="70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1. NAVNET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6900391" y="8745954"/>
            <a:ext cx="4707264" cy="5123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endParaRPr/>
          </a:p>
        </p:txBody>
      </p:sp>
      <p:sp>
        <p:nvSpPr>
          <p:cNvPr id="5" name="TextBox 5"/>
          <p:cNvSpPr txBox="1"/>
          <p:nvPr/>
        </p:nvSpPr>
        <p:spPr>
          <a:xfrm>
            <a:off x="12772081" y="8692397"/>
            <a:ext cx="4487219" cy="5124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endParaRPr/>
          </a:p>
        </p:txBody>
      </p:sp>
      <p:sp>
        <p:nvSpPr>
          <p:cNvPr id="6" name="AutoShape 6"/>
          <p:cNvSpPr/>
          <p:nvPr/>
        </p:nvSpPr>
        <p:spPr>
          <a:xfrm>
            <a:off x="-1219200" y="4343400"/>
            <a:ext cx="20726400" cy="38100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nb-NO"/>
          </a:p>
        </p:txBody>
      </p:sp>
      <p:sp>
        <p:nvSpPr>
          <p:cNvPr id="7" name="AutoShape 7"/>
          <p:cNvSpPr/>
          <p:nvPr/>
        </p:nvSpPr>
        <p:spPr>
          <a:xfrm>
            <a:off x="18059400" y="-114300"/>
            <a:ext cx="990600" cy="4457700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nb-NO"/>
          </a:p>
        </p:txBody>
      </p:sp>
      <p:sp>
        <p:nvSpPr>
          <p:cNvPr id="8" name="AutoShape 8"/>
          <p:cNvSpPr/>
          <p:nvPr/>
        </p:nvSpPr>
        <p:spPr>
          <a:xfrm>
            <a:off x="6172200" y="4343400"/>
            <a:ext cx="38100" cy="7543800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nb-NO"/>
          </a:p>
        </p:txBody>
      </p:sp>
      <p:sp>
        <p:nvSpPr>
          <p:cNvPr id="9" name="AutoShape 9"/>
          <p:cNvSpPr/>
          <p:nvPr/>
        </p:nvSpPr>
        <p:spPr>
          <a:xfrm>
            <a:off x="12077700" y="4343400"/>
            <a:ext cx="38100" cy="7543800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nb-NO"/>
          </a:p>
        </p:txBody>
      </p:sp>
      <p:sp>
        <p:nvSpPr>
          <p:cNvPr id="10" name="TextBox 10"/>
          <p:cNvSpPr txBox="1"/>
          <p:nvPr/>
        </p:nvSpPr>
        <p:spPr>
          <a:xfrm>
            <a:off x="6590024" y="6545362"/>
            <a:ext cx="5327996" cy="1282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100"/>
              </a:lnSpc>
            </a:pPr>
            <a:r>
              <a:rPr lang="en-US" sz="7000" b="1" spc="70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2. VANNET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1559992"/>
            <a:ext cx="16768745" cy="19118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1376"/>
              </a:lnSpc>
            </a:pPr>
            <a:r>
              <a:rPr lang="en-US" sz="144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DÅPEN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724625" y="6545362"/>
            <a:ext cx="5327996" cy="1282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100"/>
              </a:lnSpc>
            </a:pPr>
            <a:r>
              <a:rPr lang="en-US" sz="7000" b="1" spc="70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1. NAVNET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6900391" y="8745954"/>
            <a:ext cx="4707264" cy="5123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endParaRPr/>
          </a:p>
        </p:txBody>
      </p:sp>
      <p:sp>
        <p:nvSpPr>
          <p:cNvPr id="5" name="TextBox 5"/>
          <p:cNvSpPr txBox="1"/>
          <p:nvPr/>
        </p:nvSpPr>
        <p:spPr>
          <a:xfrm>
            <a:off x="12772081" y="8692397"/>
            <a:ext cx="4487219" cy="5124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endParaRPr/>
          </a:p>
        </p:txBody>
      </p:sp>
      <p:sp>
        <p:nvSpPr>
          <p:cNvPr id="6" name="AutoShape 6"/>
          <p:cNvSpPr/>
          <p:nvPr/>
        </p:nvSpPr>
        <p:spPr>
          <a:xfrm>
            <a:off x="-1219200" y="4343400"/>
            <a:ext cx="20726400" cy="38100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nb-NO"/>
          </a:p>
        </p:txBody>
      </p:sp>
      <p:sp>
        <p:nvSpPr>
          <p:cNvPr id="7" name="AutoShape 7"/>
          <p:cNvSpPr/>
          <p:nvPr/>
        </p:nvSpPr>
        <p:spPr>
          <a:xfrm>
            <a:off x="18059400" y="-114300"/>
            <a:ext cx="990600" cy="4457700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nb-NO"/>
          </a:p>
        </p:txBody>
      </p:sp>
      <p:sp>
        <p:nvSpPr>
          <p:cNvPr id="8" name="AutoShape 8"/>
          <p:cNvSpPr/>
          <p:nvPr/>
        </p:nvSpPr>
        <p:spPr>
          <a:xfrm>
            <a:off x="6172200" y="4343400"/>
            <a:ext cx="38100" cy="7543800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nb-NO"/>
          </a:p>
        </p:txBody>
      </p:sp>
      <p:sp>
        <p:nvSpPr>
          <p:cNvPr id="9" name="AutoShape 9"/>
          <p:cNvSpPr/>
          <p:nvPr/>
        </p:nvSpPr>
        <p:spPr>
          <a:xfrm>
            <a:off x="12077700" y="4343400"/>
            <a:ext cx="38100" cy="7543800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nb-NO"/>
          </a:p>
        </p:txBody>
      </p:sp>
      <p:sp>
        <p:nvSpPr>
          <p:cNvPr id="10" name="TextBox 10"/>
          <p:cNvSpPr txBox="1"/>
          <p:nvPr/>
        </p:nvSpPr>
        <p:spPr>
          <a:xfrm>
            <a:off x="6590024" y="6545362"/>
            <a:ext cx="5327996" cy="1282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100"/>
              </a:lnSpc>
            </a:pPr>
            <a:r>
              <a:rPr lang="en-US" sz="7000" b="1" spc="70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2. VANNET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2649200" y="6545362"/>
            <a:ext cx="5327996" cy="1282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100"/>
              </a:lnSpc>
            </a:pPr>
            <a:r>
              <a:rPr lang="en-US" sz="7000" b="1" spc="70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3. LYSET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edia på Internett 2" title="Paktene">
            <a:hlinkClick r:id="" action="ppaction://media"/>
            <a:extLst>
              <a:ext uri="{FF2B5EF4-FFF2-40B4-BE49-F238E27FC236}">
                <a16:creationId xmlns:a16="http://schemas.microsoft.com/office/drawing/2014/main" id="{78AE2F55-0DFF-4B23-4E59-415B44297D0C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748778" y="965199"/>
            <a:ext cx="14790442" cy="8356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823085" y="1028700"/>
            <a:ext cx="14641830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403015" y="1028700"/>
            <a:ext cx="13481970" cy="8307737"/>
          </a:xfrm>
          <a:custGeom>
            <a:avLst/>
            <a:gdLst/>
            <a:ahLst/>
            <a:cxnLst/>
            <a:rect l="l" t="t" r="r" b="b"/>
            <a:pathLst>
              <a:path w="13481970" h="8307737">
                <a:moveTo>
                  <a:pt x="0" y="0"/>
                </a:moveTo>
                <a:lnTo>
                  <a:pt x="13481970" y="0"/>
                </a:lnTo>
                <a:lnTo>
                  <a:pt x="13481970" y="8307737"/>
                </a:lnTo>
                <a:lnTo>
                  <a:pt x="0" y="830773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endParaRPr lang="nb-NO"/>
          </a:p>
        </p:txBody>
      </p:sp>
      <p:sp>
        <p:nvSpPr>
          <p:cNvPr id="3" name="TextBox 3"/>
          <p:cNvSpPr txBox="1"/>
          <p:nvPr/>
        </p:nvSpPr>
        <p:spPr>
          <a:xfrm>
            <a:off x="13049039" y="8683560"/>
            <a:ext cx="2625452" cy="377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>
                <a:solidFill>
                  <a:srgbClr val="FFFFFF"/>
                </a:solidFill>
                <a:latin typeface="Calibri (MS) Light"/>
                <a:ea typeface="Calibri (MS) Light"/>
                <a:cs typeface="Calibri (MS) Light"/>
                <a:sym typeface="Calibri (MS) Light"/>
              </a:rPr>
              <a:t>Illustrasjon: Seth T. Hahne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823085" y="1028700"/>
            <a:ext cx="14641830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971550" y="8439150"/>
            <a:ext cx="20231100" cy="34925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nb-NO"/>
          </a:p>
        </p:txBody>
      </p:sp>
      <p:sp>
        <p:nvSpPr>
          <p:cNvPr id="3" name="AutoShape 3"/>
          <p:cNvSpPr/>
          <p:nvPr/>
        </p:nvSpPr>
        <p:spPr>
          <a:xfrm>
            <a:off x="15944850" y="-792163"/>
            <a:ext cx="38100" cy="9258300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nb-NO"/>
          </a:p>
        </p:txBody>
      </p:sp>
      <p:sp>
        <p:nvSpPr>
          <p:cNvPr id="4" name="AutoShape 4"/>
          <p:cNvSpPr/>
          <p:nvPr/>
        </p:nvSpPr>
        <p:spPr>
          <a:xfrm>
            <a:off x="18021300" y="8439150"/>
            <a:ext cx="1028700" cy="2095500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nb-NO"/>
          </a:p>
        </p:txBody>
      </p:sp>
      <p:sp>
        <p:nvSpPr>
          <p:cNvPr id="5" name="TextBox 5"/>
          <p:cNvSpPr txBox="1"/>
          <p:nvPr/>
        </p:nvSpPr>
        <p:spPr>
          <a:xfrm>
            <a:off x="519304" y="808190"/>
            <a:ext cx="14727061" cy="65721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800"/>
              </a:lnSpc>
            </a:pPr>
            <a:r>
              <a:rPr lang="en-US" sz="120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«DU ER MIN SØNN, </a:t>
            </a:r>
            <a:r>
              <a:rPr lang="en-US" sz="12000" b="1">
                <a:solidFill>
                  <a:srgbClr val="E30037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DEN ELSKEDE</a:t>
            </a:r>
            <a:r>
              <a:rPr lang="en-US" sz="120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, I DEG HAR JEG MIN GLEDE.»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19738" y="8562950"/>
            <a:ext cx="3211711" cy="1152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 i="1">
                <a:solidFill>
                  <a:srgbClr val="000000"/>
                </a:solidFill>
                <a:latin typeface="Calibri (MS) Light Italics"/>
                <a:ea typeface="Calibri (MS) Light Italics"/>
                <a:cs typeface="Calibri (MS) Light Italics"/>
                <a:sym typeface="Calibri (MS) Light Italics"/>
              </a:rPr>
              <a:t>Lukas 3,22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130001" y="4780019"/>
            <a:ext cx="3410031" cy="3410031"/>
          </a:xfrm>
          <a:custGeom>
            <a:avLst/>
            <a:gdLst/>
            <a:ahLst/>
            <a:cxnLst/>
            <a:rect l="l" t="t" r="r" b="b"/>
            <a:pathLst>
              <a:path w="3410031" h="3410031">
                <a:moveTo>
                  <a:pt x="0" y="0"/>
                </a:moveTo>
                <a:lnTo>
                  <a:pt x="3410031" y="0"/>
                </a:lnTo>
                <a:lnTo>
                  <a:pt x="3410031" y="3410031"/>
                </a:lnTo>
                <a:lnTo>
                  <a:pt x="0" y="341003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3" name="Freeform 3"/>
          <p:cNvSpPr/>
          <p:nvPr/>
        </p:nvSpPr>
        <p:spPr>
          <a:xfrm>
            <a:off x="7438985" y="753261"/>
            <a:ext cx="3410031" cy="3410031"/>
          </a:xfrm>
          <a:custGeom>
            <a:avLst/>
            <a:gdLst/>
            <a:ahLst/>
            <a:cxnLst/>
            <a:rect l="l" t="t" r="r" b="b"/>
            <a:pathLst>
              <a:path w="3410031" h="3410031">
                <a:moveTo>
                  <a:pt x="0" y="0"/>
                </a:moveTo>
                <a:lnTo>
                  <a:pt x="3410030" y="0"/>
                </a:lnTo>
                <a:lnTo>
                  <a:pt x="3410030" y="3410031"/>
                </a:lnTo>
                <a:lnTo>
                  <a:pt x="0" y="341003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4" name="Freeform 4"/>
          <p:cNvSpPr/>
          <p:nvPr/>
        </p:nvSpPr>
        <p:spPr>
          <a:xfrm>
            <a:off x="12075765" y="4780019"/>
            <a:ext cx="3410031" cy="3410031"/>
          </a:xfrm>
          <a:custGeom>
            <a:avLst/>
            <a:gdLst/>
            <a:ahLst/>
            <a:cxnLst/>
            <a:rect l="l" t="t" r="r" b="b"/>
            <a:pathLst>
              <a:path w="3410031" h="3410031">
                <a:moveTo>
                  <a:pt x="0" y="0"/>
                </a:moveTo>
                <a:lnTo>
                  <a:pt x="3410031" y="0"/>
                </a:lnTo>
                <a:lnTo>
                  <a:pt x="3410031" y="3410031"/>
                </a:lnTo>
                <a:lnTo>
                  <a:pt x="0" y="341003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5" name="AutoShape 5"/>
          <p:cNvSpPr/>
          <p:nvPr/>
        </p:nvSpPr>
        <p:spPr>
          <a:xfrm flipH="1">
            <a:off x="6540032" y="3861848"/>
            <a:ext cx="1174149" cy="1281652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nb-NO"/>
          </a:p>
        </p:txBody>
      </p:sp>
      <p:sp>
        <p:nvSpPr>
          <p:cNvPr id="6" name="TextBox 6"/>
          <p:cNvSpPr txBox="1"/>
          <p:nvPr/>
        </p:nvSpPr>
        <p:spPr>
          <a:xfrm>
            <a:off x="8046455" y="1420077"/>
            <a:ext cx="2195091" cy="15098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8800" b="1" dirty="0">
                <a:solidFill>
                  <a:srgbClr val="E30037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GUD</a:t>
            </a:r>
            <a:endParaRPr lang="en-US" sz="9000" b="1" dirty="0">
              <a:solidFill>
                <a:srgbClr val="E30037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3453705" y="5446834"/>
            <a:ext cx="2762622" cy="1723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 b="1">
                <a:solidFill>
                  <a:srgbClr val="E30037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JESUS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2854015" y="5446834"/>
            <a:ext cx="1853530" cy="1723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OSS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972629" y="2693435"/>
            <a:ext cx="2856756" cy="1927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99"/>
              </a:lnSpc>
            </a:pPr>
            <a:r>
              <a:rPr lang="en-US" sz="9999" b="1">
                <a:solidFill>
                  <a:srgbClr val="E30037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100%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130001" y="4780019"/>
            <a:ext cx="3410031" cy="3410031"/>
          </a:xfrm>
          <a:custGeom>
            <a:avLst/>
            <a:gdLst/>
            <a:ahLst/>
            <a:cxnLst/>
            <a:rect l="l" t="t" r="r" b="b"/>
            <a:pathLst>
              <a:path w="3410031" h="3410031">
                <a:moveTo>
                  <a:pt x="0" y="0"/>
                </a:moveTo>
                <a:lnTo>
                  <a:pt x="3410031" y="0"/>
                </a:lnTo>
                <a:lnTo>
                  <a:pt x="3410031" y="3410031"/>
                </a:lnTo>
                <a:lnTo>
                  <a:pt x="0" y="341003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3" name="Freeform 3"/>
          <p:cNvSpPr/>
          <p:nvPr/>
        </p:nvSpPr>
        <p:spPr>
          <a:xfrm>
            <a:off x="7438985" y="753261"/>
            <a:ext cx="3410031" cy="3410031"/>
          </a:xfrm>
          <a:custGeom>
            <a:avLst/>
            <a:gdLst/>
            <a:ahLst/>
            <a:cxnLst/>
            <a:rect l="l" t="t" r="r" b="b"/>
            <a:pathLst>
              <a:path w="3410031" h="3410031">
                <a:moveTo>
                  <a:pt x="0" y="0"/>
                </a:moveTo>
                <a:lnTo>
                  <a:pt x="3410030" y="0"/>
                </a:lnTo>
                <a:lnTo>
                  <a:pt x="3410030" y="3410031"/>
                </a:lnTo>
                <a:lnTo>
                  <a:pt x="0" y="341003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4" name="Freeform 4"/>
          <p:cNvSpPr/>
          <p:nvPr/>
        </p:nvSpPr>
        <p:spPr>
          <a:xfrm>
            <a:off x="12075765" y="4780019"/>
            <a:ext cx="3410031" cy="3410031"/>
          </a:xfrm>
          <a:custGeom>
            <a:avLst/>
            <a:gdLst/>
            <a:ahLst/>
            <a:cxnLst/>
            <a:rect l="l" t="t" r="r" b="b"/>
            <a:pathLst>
              <a:path w="3410031" h="3410031">
                <a:moveTo>
                  <a:pt x="0" y="0"/>
                </a:moveTo>
                <a:lnTo>
                  <a:pt x="3410031" y="0"/>
                </a:lnTo>
                <a:lnTo>
                  <a:pt x="3410031" y="3410031"/>
                </a:lnTo>
                <a:lnTo>
                  <a:pt x="0" y="341003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5" name="AutoShape 5"/>
          <p:cNvSpPr/>
          <p:nvPr/>
        </p:nvSpPr>
        <p:spPr>
          <a:xfrm flipH="1">
            <a:off x="6540032" y="3861848"/>
            <a:ext cx="1174149" cy="1281652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nb-NO"/>
          </a:p>
        </p:txBody>
      </p:sp>
      <p:sp>
        <p:nvSpPr>
          <p:cNvPr id="6" name="TextBox 6"/>
          <p:cNvSpPr txBox="1"/>
          <p:nvPr/>
        </p:nvSpPr>
        <p:spPr>
          <a:xfrm>
            <a:off x="8046455" y="1420077"/>
            <a:ext cx="2195091" cy="15098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8800" b="1" dirty="0">
                <a:solidFill>
                  <a:srgbClr val="E30037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GUD</a:t>
            </a:r>
            <a:endParaRPr lang="en-US" sz="9000" b="1" dirty="0">
              <a:solidFill>
                <a:srgbClr val="E30037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3453705" y="5446834"/>
            <a:ext cx="2762622" cy="1723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JESUS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2854015" y="5446834"/>
            <a:ext cx="1853530" cy="1723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OSS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972629" y="2693435"/>
            <a:ext cx="2856756" cy="1927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99"/>
              </a:lnSpc>
            </a:pPr>
            <a:r>
              <a:rPr lang="en-US" sz="9999" b="1">
                <a:solidFill>
                  <a:srgbClr val="E30037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100%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266146" y="4370444"/>
            <a:ext cx="2856756" cy="1927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99"/>
              </a:lnSpc>
            </a:pPr>
            <a:r>
              <a:rPr lang="en-US" sz="9999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100%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130001" y="4780019"/>
            <a:ext cx="3410031" cy="3410031"/>
          </a:xfrm>
          <a:custGeom>
            <a:avLst/>
            <a:gdLst/>
            <a:ahLst/>
            <a:cxnLst/>
            <a:rect l="l" t="t" r="r" b="b"/>
            <a:pathLst>
              <a:path w="3410031" h="3410031">
                <a:moveTo>
                  <a:pt x="0" y="0"/>
                </a:moveTo>
                <a:lnTo>
                  <a:pt x="3410031" y="0"/>
                </a:lnTo>
                <a:lnTo>
                  <a:pt x="3410031" y="3410031"/>
                </a:lnTo>
                <a:lnTo>
                  <a:pt x="0" y="341003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3" name="Freeform 3"/>
          <p:cNvSpPr/>
          <p:nvPr/>
        </p:nvSpPr>
        <p:spPr>
          <a:xfrm>
            <a:off x="7438985" y="753261"/>
            <a:ext cx="3410031" cy="3410031"/>
          </a:xfrm>
          <a:custGeom>
            <a:avLst/>
            <a:gdLst/>
            <a:ahLst/>
            <a:cxnLst/>
            <a:rect l="l" t="t" r="r" b="b"/>
            <a:pathLst>
              <a:path w="3410031" h="3410031">
                <a:moveTo>
                  <a:pt x="0" y="0"/>
                </a:moveTo>
                <a:lnTo>
                  <a:pt x="3410030" y="0"/>
                </a:lnTo>
                <a:lnTo>
                  <a:pt x="3410030" y="3410031"/>
                </a:lnTo>
                <a:lnTo>
                  <a:pt x="0" y="341003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4" name="Freeform 4"/>
          <p:cNvSpPr/>
          <p:nvPr/>
        </p:nvSpPr>
        <p:spPr>
          <a:xfrm>
            <a:off x="12075765" y="4780019"/>
            <a:ext cx="3410031" cy="3410031"/>
          </a:xfrm>
          <a:custGeom>
            <a:avLst/>
            <a:gdLst/>
            <a:ahLst/>
            <a:cxnLst/>
            <a:rect l="l" t="t" r="r" b="b"/>
            <a:pathLst>
              <a:path w="3410031" h="3410031">
                <a:moveTo>
                  <a:pt x="0" y="0"/>
                </a:moveTo>
                <a:lnTo>
                  <a:pt x="3410031" y="0"/>
                </a:lnTo>
                <a:lnTo>
                  <a:pt x="3410031" y="3410031"/>
                </a:lnTo>
                <a:lnTo>
                  <a:pt x="0" y="341003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5" name="AutoShape 5"/>
          <p:cNvSpPr/>
          <p:nvPr/>
        </p:nvSpPr>
        <p:spPr>
          <a:xfrm>
            <a:off x="7207708" y="6485034"/>
            <a:ext cx="4242720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arrow" w="med" len="sm"/>
            <a:tailEnd type="arrow" w="med" len="sm"/>
          </a:ln>
        </p:spPr>
        <p:txBody>
          <a:bodyPr/>
          <a:lstStyle/>
          <a:p>
            <a:endParaRPr lang="nb-NO"/>
          </a:p>
        </p:txBody>
      </p:sp>
      <p:sp>
        <p:nvSpPr>
          <p:cNvPr id="6" name="AutoShape 6"/>
          <p:cNvSpPr/>
          <p:nvPr/>
        </p:nvSpPr>
        <p:spPr>
          <a:xfrm flipH="1">
            <a:off x="6540032" y="3861848"/>
            <a:ext cx="1174149" cy="1281652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nb-NO"/>
          </a:p>
        </p:txBody>
      </p:sp>
      <p:sp>
        <p:nvSpPr>
          <p:cNvPr id="7" name="TextBox 7"/>
          <p:cNvSpPr txBox="1"/>
          <p:nvPr/>
        </p:nvSpPr>
        <p:spPr>
          <a:xfrm>
            <a:off x="8046455" y="1420077"/>
            <a:ext cx="2195091" cy="15098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8800" b="1" dirty="0">
                <a:solidFill>
                  <a:srgbClr val="E30037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GUD</a:t>
            </a:r>
            <a:endParaRPr lang="en-US" sz="9000" b="1" dirty="0">
              <a:solidFill>
                <a:srgbClr val="E30037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3453644" y="5446834"/>
            <a:ext cx="2762746" cy="1723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 b="1">
                <a:solidFill>
                  <a:srgbClr val="E30037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J</a:t>
            </a:r>
            <a:r>
              <a:rPr lang="en-US" sz="90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E</a:t>
            </a:r>
            <a:r>
              <a:rPr lang="en-US" sz="9000" b="1">
                <a:solidFill>
                  <a:srgbClr val="E30037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S</a:t>
            </a:r>
            <a:r>
              <a:rPr lang="en-US" sz="90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U</a:t>
            </a:r>
            <a:r>
              <a:rPr lang="en-US" sz="9000" b="1">
                <a:solidFill>
                  <a:srgbClr val="E30037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2854015" y="5446834"/>
            <a:ext cx="1853530" cy="1723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OSS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972629" y="2693435"/>
            <a:ext cx="2856756" cy="1927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99"/>
              </a:lnSpc>
            </a:pPr>
            <a:r>
              <a:rPr lang="en-US" sz="9999" b="1">
                <a:solidFill>
                  <a:srgbClr val="E30037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100%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266146" y="4370444"/>
            <a:ext cx="2856756" cy="1927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99"/>
              </a:lnSpc>
            </a:pPr>
            <a:r>
              <a:rPr lang="en-US" sz="9999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100%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130001" y="4780019"/>
            <a:ext cx="3410031" cy="3410031"/>
          </a:xfrm>
          <a:custGeom>
            <a:avLst/>
            <a:gdLst/>
            <a:ahLst/>
            <a:cxnLst/>
            <a:rect l="l" t="t" r="r" b="b"/>
            <a:pathLst>
              <a:path w="3410031" h="3410031">
                <a:moveTo>
                  <a:pt x="0" y="0"/>
                </a:moveTo>
                <a:lnTo>
                  <a:pt x="3410031" y="0"/>
                </a:lnTo>
                <a:lnTo>
                  <a:pt x="3410031" y="3410031"/>
                </a:lnTo>
                <a:lnTo>
                  <a:pt x="0" y="341003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3" name="Freeform 3"/>
          <p:cNvSpPr/>
          <p:nvPr/>
        </p:nvSpPr>
        <p:spPr>
          <a:xfrm>
            <a:off x="7438985" y="753261"/>
            <a:ext cx="3410031" cy="3410031"/>
          </a:xfrm>
          <a:custGeom>
            <a:avLst/>
            <a:gdLst/>
            <a:ahLst/>
            <a:cxnLst/>
            <a:rect l="l" t="t" r="r" b="b"/>
            <a:pathLst>
              <a:path w="3410031" h="3410031">
                <a:moveTo>
                  <a:pt x="0" y="0"/>
                </a:moveTo>
                <a:lnTo>
                  <a:pt x="3410030" y="0"/>
                </a:lnTo>
                <a:lnTo>
                  <a:pt x="3410030" y="3410031"/>
                </a:lnTo>
                <a:lnTo>
                  <a:pt x="0" y="341003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4" name="Freeform 4"/>
          <p:cNvSpPr/>
          <p:nvPr/>
        </p:nvSpPr>
        <p:spPr>
          <a:xfrm>
            <a:off x="12075765" y="4780019"/>
            <a:ext cx="3410031" cy="3410031"/>
          </a:xfrm>
          <a:custGeom>
            <a:avLst/>
            <a:gdLst/>
            <a:ahLst/>
            <a:cxnLst/>
            <a:rect l="l" t="t" r="r" b="b"/>
            <a:pathLst>
              <a:path w="3410031" h="3410031">
                <a:moveTo>
                  <a:pt x="0" y="0"/>
                </a:moveTo>
                <a:lnTo>
                  <a:pt x="3410031" y="0"/>
                </a:lnTo>
                <a:lnTo>
                  <a:pt x="3410031" y="3410031"/>
                </a:lnTo>
                <a:lnTo>
                  <a:pt x="0" y="341003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5" name="AutoShape 5"/>
          <p:cNvSpPr/>
          <p:nvPr/>
        </p:nvSpPr>
        <p:spPr>
          <a:xfrm>
            <a:off x="7207708" y="6485034"/>
            <a:ext cx="4242720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arrow" w="med" len="sm"/>
            <a:tailEnd type="arrow" w="med" len="sm"/>
          </a:ln>
        </p:spPr>
        <p:txBody>
          <a:bodyPr/>
          <a:lstStyle/>
          <a:p>
            <a:endParaRPr lang="nb-NO"/>
          </a:p>
        </p:txBody>
      </p:sp>
      <p:sp>
        <p:nvSpPr>
          <p:cNvPr id="6" name="AutoShape 6"/>
          <p:cNvSpPr/>
          <p:nvPr/>
        </p:nvSpPr>
        <p:spPr>
          <a:xfrm flipH="1">
            <a:off x="6540032" y="3861848"/>
            <a:ext cx="1174149" cy="1281652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nb-NO"/>
          </a:p>
        </p:txBody>
      </p:sp>
      <p:sp>
        <p:nvSpPr>
          <p:cNvPr id="7" name="AutoShape 7"/>
          <p:cNvSpPr/>
          <p:nvPr/>
        </p:nvSpPr>
        <p:spPr>
          <a:xfrm>
            <a:off x="10860975" y="4037467"/>
            <a:ext cx="1352971" cy="1091204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nb-NO"/>
          </a:p>
        </p:txBody>
      </p:sp>
      <p:sp>
        <p:nvSpPr>
          <p:cNvPr id="8" name="TextBox 8"/>
          <p:cNvSpPr txBox="1"/>
          <p:nvPr/>
        </p:nvSpPr>
        <p:spPr>
          <a:xfrm>
            <a:off x="8046455" y="1420077"/>
            <a:ext cx="2195091" cy="15098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8800" b="1" dirty="0">
                <a:solidFill>
                  <a:srgbClr val="E30037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GUD</a:t>
            </a:r>
            <a:endParaRPr lang="en-US" sz="9000" b="1" dirty="0">
              <a:solidFill>
                <a:srgbClr val="E30037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3453644" y="5446834"/>
            <a:ext cx="2762746" cy="1723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 b="1">
                <a:solidFill>
                  <a:srgbClr val="E30037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J</a:t>
            </a:r>
            <a:r>
              <a:rPr lang="en-US" sz="90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E</a:t>
            </a:r>
            <a:r>
              <a:rPr lang="en-US" sz="9000" b="1">
                <a:solidFill>
                  <a:srgbClr val="E30037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S</a:t>
            </a:r>
            <a:r>
              <a:rPr lang="en-US" sz="90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U</a:t>
            </a:r>
            <a:r>
              <a:rPr lang="en-US" sz="9000" b="1">
                <a:solidFill>
                  <a:srgbClr val="E30037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2854015" y="5446834"/>
            <a:ext cx="1853530" cy="1723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OSS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972629" y="2693435"/>
            <a:ext cx="2856756" cy="1927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99"/>
              </a:lnSpc>
            </a:pPr>
            <a:r>
              <a:rPr lang="en-US" sz="9999" b="1">
                <a:solidFill>
                  <a:srgbClr val="E30037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100%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7266146" y="4370444"/>
            <a:ext cx="2856756" cy="1927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99"/>
              </a:lnSpc>
            </a:pPr>
            <a:r>
              <a:rPr lang="en-US" sz="9999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100%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18473F9-E3D8-4657-1E68-33083639F0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8C22DB25-8790-3B0F-E98A-59A1CDB1B75C}"/>
              </a:ext>
            </a:extLst>
          </p:cNvPr>
          <p:cNvSpPr/>
          <p:nvPr/>
        </p:nvSpPr>
        <p:spPr>
          <a:xfrm>
            <a:off x="-971550" y="8439150"/>
            <a:ext cx="20231100" cy="34925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nb-NO"/>
          </a:p>
        </p:txBody>
      </p:sp>
      <p:sp>
        <p:nvSpPr>
          <p:cNvPr id="3" name="AutoShape 3">
            <a:extLst>
              <a:ext uri="{FF2B5EF4-FFF2-40B4-BE49-F238E27FC236}">
                <a16:creationId xmlns:a16="http://schemas.microsoft.com/office/drawing/2014/main" id="{967AE493-5001-A386-C8C0-5C09F6F82D4C}"/>
              </a:ext>
            </a:extLst>
          </p:cNvPr>
          <p:cNvSpPr/>
          <p:nvPr/>
        </p:nvSpPr>
        <p:spPr>
          <a:xfrm>
            <a:off x="15944850" y="-792163"/>
            <a:ext cx="38100" cy="9258300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nb-NO"/>
          </a:p>
        </p:txBody>
      </p:sp>
      <p:sp>
        <p:nvSpPr>
          <p:cNvPr id="4" name="AutoShape 4">
            <a:extLst>
              <a:ext uri="{FF2B5EF4-FFF2-40B4-BE49-F238E27FC236}">
                <a16:creationId xmlns:a16="http://schemas.microsoft.com/office/drawing/2014/main" id="{FE36250C-CDC7-18A5-706D-AFA768F43AB3}"/>
              </a:ext>
            </a:extLst>
          </p:cNvPr>
          <p:cNvSpPr/>
          <p:nvPr/>
        </p:nvSpPr>
        <p:spPr>
          <a:xfrm>
            <a:off x="18021300" y="8439150"/>
            <a:ext cx="1028700" cy="2095500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nb-NO"/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F262DE41-6ABA-04C0-8862-3D213FC7B5AE}"/>
              </a:ext>
            </a:extLst>
          </p:cNvPr>
          <p:cNvSpPr txBox="1"/>
          <p:nvPr/>
        </p:nvSpPr>
        <p:spPr>
          <a:xfrm>
            <a:off x="519304" y="808190"/>
            <a:ext cx="14727061" cy="65721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800"/>
              </a:lnSpc>
            </a:pPr>
            <a:r>
              <a:rPr lang="en-US" sz="12000" b="1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«DU ER MITT BARN, </a:t>
            </a:r>
            <a:r>
              <a:rPr lang="en-US" sz="12000" b="1" dirty="0">
                <a:solidFill>
                  <a:srgbClr val="E30037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DEN ELSKEDE</a:t>
            </a:r>
            <a:r>
              <a:rPr lang="en-US" sz="12000" b="1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, I DEG HAR JEG MIN GLEDE.» </a:t>
            </a:r>
          </a:p>
        </p:txBody>
      </p:sp>
    </p:spTree>
    <p:extLst>
      <p:ext uri="{BB962C8B-B14F-4D97-AF65-F5344CB8AC3E}">
        <p14:creationId xmlns:p14="http://schemas.microsoft.com/office/powerpoint/2010/main" val="361267810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appy Fc Barcelona GIF by ElevenSportsB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5029200" y="1028700"/>
            <a:ext cx="8229600" cy="8229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058542" y="420389"/>
            <a:ext cx="5449414" cy="9446223"/>
          </a:xfrm>
          <a:custGeom>
            <a:avLst/>
            <a:gdLst/>
            <a:ahLst/>
            <a:cxnLst/>
            <a:rect l="l" t="t" r="r" b="b"/>
            <a:pathLst>
              <a:path w="5449414" h="9446223">
                <a:moveTo>
                  <a:pt x="0" y="0"/>
                </a:moveTo>
                <a:lnTo>
                  <a:pt x="5449414" y="0"/>
                </a:lnTo>
                <a:lnTo>
                  <a:pt x="5449414" y="9446222"/>
                </a:lnTo>
                <a:lnTo>
                  <a:pt x="0" y="94462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52926" t="-8900"/>
            </a:stretch>
          </a:blipFill>
        </p:spPr>
        <p:txBody>
          <a:bodyPr/>
          <a:lstStyle/>
          <a:p>
            <a:endParaRPr lang="nb-NO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5887700" y="-742950"/>
            <a:ext cx="38100" cy="11772900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nb-NO"/>
          </a:p>
        </p:txBody>
      </p:sp>
      <p:sp>
        <p:nvSpPr>
          <p:cNvPr id="3" name="AutoShape 3"/>
          <p:cNvSpPr/>
          <p:nvPr/>
        </p:nvSpPr>
        <p:spPr>
          <a:xfrm>
            <a:off x="-304800" y="7300368"/>
            <a:ext cx="16230600" cy="38100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nb-NO"/>
          </a:p>
        </p:txBody>
      </p:sp>
      <p:sp>
        <p:nvSpPr>
          <p:cNvPr id="4" name="AutoShape 4"/>
          <p:cNvSpPr/>
          <p:nvPr/>
        </p:nvSpPr>
        <p:spPr>
          <a:xfrm>
            <a:off x="15925800" y="10020300"/>
            <a:ext cx="2667000" cy="1066800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nb-NO"/>
          </a:p>
        </p:txBody>
      </p:sp>
      <p:sp>
        <p:nvSpPr>
          <p:cNvPr id="5" name="Freeform 5"/>
          <p:cNvSpPr/>
          <p:nvPr/>
        </p:nvSpPr>
        <p:spPr>
          <a:xfrm>
            <a:off x="2933559" y="475058"/>
            <a:ext cx="9753882" cy="6498524"/>
          </a:xfrm>
          <a:custGeom>
            <a:avLst/>
            <a:gdLst/>
            <a:ahLst/>
            <a:cxnLst/>
            <a:rect l="l" t="t" r="r" b="b"/>
            <a:pathLst>
              <a:path w="9753882" h="6498524">
                <a:moveTo>
                  <a:pt x="0" y="0"/>
                </a:moveTo>
                <a:lnTo>
                  <a:pt x="9753882" y="0"/>
                </a:lnTo>
                <a:lnTo>
                  <a:pt x="9753882" y="6498524"/>
                </a:lnTo>
                <a:lnTo>
                  <a:pt x="0" y="649852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endParaRPr lang="nb-NO"/>
          </a:p>
        </p:txBody>
      </p:sp>
      <p:sp>
        <p:nvSpPr>
          <p:cNvPr id="6" name="TextBox 6"/>
          <p:cNvSpPr txBox="1"/>
          <p:nvPr/>
        </p:nvSpPr>
        <p:spPr>
          <a:xfrm rot="5400000">
            <a:off x="14532051" y="6855887"/>
            <a:ext cx="5013200" cy="6740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 dirty="0">
                <a:solidFill>
                  <a:srgbClr val="000000"/>
                </a:solidFill>
                <a:latin typeface="Calibri (MS) Light"/>
                <a:ea typeface="Calibri (MS) Light"/>
                <a:cs typeface="Calibri (MS) Light"/>
                <a:sym typeface="Calibri (MS) Light"/>
              </a:rPr>
              <a:t>Fra </a:t>
            </a:r>
            <a:r>
              <a:rPr lang="en-US" sz="3999" dirty="0" err="1">
                <a:solidFill>
                  <a:srgbClr val="000000"/>
                </a:solidFill>
                <a:latin typeface="Calibri (MS) Light"/>
                <a:ea typeface="Calibri (MS) Light"/>
                <a:cs typeface="Calibri (MS) Light"/>
                <a:sym typeface="Calibri (MS) Light"/>
              </a:rPr>
              <a:t>filmen</a:t>
            </a:r>
            <a:r>
              <a:rPr lang="en-US" sz="3999" dirty="0">
                <a:solidFill>
                  <a:srgbClr val="000000"/>
                </a:solidFill>
                <a:latin typeface="Calibri (MS) Light"/>
                <a:ea typeface="Calibri (MS) Light"/>
                <a:cs typeface="Calibri (MS) Light"/>
                <a:sym typeface="Calibri (MS) Light"/>
              </a:rPr>
              <a:t> </a:t>
            </a:r>
            <a:r>
              <a:rPr lang="en-US" sz="3999" i="1" dirty="0">
                <a:solidFill>
                  <a:srgbClr val="000000"/>
                </a:solidFill>
                <a:latin typeface="Calibri (MS) Light Italics"/>
                <a:ea typeface="Calibri (MS) Light Italics"/>
                <a:cs typeface="Calibri (MS) Light Italics"/>
                <a:sym typeface="Calibri (MS) Light Italics"/>
              </a:rPr>
              <a:t>Eighth Grade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DE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412306" y="10096500"/>
            <a:ext cx="6629400" cy="571500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nb-NO"/>
          </a:p>
        </p:txBody>
      </p:sp>
      <p:sp>
        <p:nvSpPr>
          <p:cNvPr id="3" name="Freeform 3"/>
          <p:cNvSpPr/>
          <p:nvPr/>
        </p:nvSpPr>
        <p:spPr>
          <a:xfrm>
            <a:off x="10029108" y="333354"/>
            <a:ext cx="7912690" cy="9620291"/>
          </a:xfrm>
          <a:custGeom>
            <a:avLst/>
            <a:gdLst/>
            <a:ahLst/>
            <a:cxnLst/>
            <a:rect l="l" t="t" r="r" b="b"/>
            <a:pathLst>
              <a:path w="7912690" h="9620291">
                <a:moveTo>
                  <a:pt x="0" y="0"/>
                </a:moveTo>
                <a:lnTo>
                  <a:pt x="7912690" y="0"/>
                </a:lnTo>
                <a:lnTo>
                  <a:pt x="7912690" y="9620292"/>
                </a:lnTo>
                <a:lnTo>
                  <a:pt x="0" y="962029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5" r="-45"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4" name="TextBox 4"/>
          <p:cNvSpPr txBox="1"/>
          <p:nvPr/>
        </p:nvSpPr>
        <p:spPr>
          <a:xfrm>
            <a:off x="859346" y="1434027"/>
            <a:ext cx="8206135" cy="14172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86"/>
              </a:lnSpc>
            </a:pPr>
            <a:r>
              <a:rPr lang="en-US" sz="101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GUD VELSIGNE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470533" y="1760273"/>
            <a:ext cx="8983762" cy="21161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200"/>
              </a:lnSpc>
            </a:pPr>
            <a:r>
              <a:rPr lang="en-US" sz="10800" b="1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DIN UTGANG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4378573" y="3452585"/>
            <a:ext cx="1167681" cy="1166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99"/>
              </a:lnSpc>
            </a:pPr>
            <a:r>
              <a:rPr lang="en-US" sz="6600" b="1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OG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-52141" y="3947324"/>
            <a:ext cx="10029108" cy="24987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200"/>
              </a:lnSpc>
            </a:pPr>
            <a:r>
              <a:rPr lang="en-US" sz="13000" b="1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DIN INNGANG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70124" y="6087058"/>
            <a:ext cx="7784579" cy="11617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86"/>
              </a:lnSpc>
            </a:pPr>
            <a:r>
              <a:rPr lang="en-US" sz="9600" b="1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FRA NÅ OG TIL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0" y="6460484"/>
            <a:ext cx="10029108" cy="25214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499"/>
              </a:lnSpc>
            </a:pPr>
            <a:r>
              <a:rPr lang="en-US" sz="17499" b="1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EVIG TID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823085" y="1028700"/>
            <a:ext cx="14641830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 descr="Et bilde som inneholder Beige, design&#10;&#10;KI-generert innhold kan være feil.">
            <a:extLst>
              <a:ext uri="{FF2B5EF4-FFF2-40B4-BE49-F238E27FC236}">
                <a16:creationId xmlns:a16="http://schemas.microsoft.com/office/drawing/2014/main" id="{290BC10E-5284-FFA5-211D-3BEEA006CA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984" y="571500"/>
            <a:ext cx="16258032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14320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DE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70918" y="4357214"/>
            <a:ext cx="15656409" cy="3668073"/>
          </a:xfrm>
          <a:custGeom>
            <a:avLst/>
            <a:gdLst/>
            <a:ahLst/>
            <a:cxnLst/>
            <a:rect l="l" t="t" r="r" b="b"/>
            <a:pathLst>
              <a:path w="15656409" h="3668073">
                <a:moveTo>
                  <a:pt x="0" y="0"/>
                </a:moveTo>
                <a:lnTo>
                  <a:pt x="15656409" y="0"/>
                </a:lnTo>
                <a:lnTo>
                  <a:pt x="15656409" y="3668072"/>
                </a:lnTo>
                <a:lnTo>
                  <a:pt x="0" y="366807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endParaRPr lang="nb-NO"/>
          </a:p>
        </p:txBody>
      </p:sp>
      <p:sp>
        <p:nvSpPr>
          <p:cNvPr id="3" name="Freeform 3"/>
          <p:cNvSpPr/>
          <p:nvPr/>
        </p:nvSpPr>
        <p:spPr>
          <a:xfrm>
            <a:off x="11557944" y="8646623"/>
            <a:ext cx="5469382" cy="838145"/>
          </a:xfrm>
          <a:custGeom>
            <a:avLst/>
            <a:gdLst/>
            <a:ahLst/>
            <a:cxnLst/>
            <a:rect l="l" t="t" r="r" b="b"/>
            <a:pathLst>
              <a:path w="5469382" h="838145">
                <a:moveTo>
                  <a:pt x="0" y="0"/>
                </a:moveTo>
                <a:lnTo>
                  <a:pt x="5469383" y="0"/>
                </a:lnTo>
                <a:lnTo>
                  <a:pt x="5469383" y="838145"/>
                </a:lnTo>
                <a:lnTo>
                  <a:pt x="0" y="83814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4" name="TextBox 4"/>
          <p:cNvSpPr txBox="1"/>
          <p:nvPr/>
        </p:nvSpPr>
        <p:spPr>
          <a:xfrm>
            <a:off x="1538598" y="8548093"/>
            <a:ext cx="5826125" cy="8707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r>
              <a:rPr lang="en-US" sz="4800" b="1" dirty="0" err="1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Konfirmantbibelen</a:t>
            </a:r>
            <a:endParaRPr lang="en-US" sz="4800" b="1" dirty="0">
              <a:solidFill>
                <a:srgbClr val="000000"/>
              </a:solidFill>
              <a:latin typeface="Arial Bold"/>
              <a:ea typeface="Arial Bold"/>
              <a:cs typeface="Arial Bold"/>
              <a:sym typeface="Arial Bol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370918" y="1261298"/>
            <a:ext cx="15656409" cy="18350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5718"/>
              </a:lnSpc>
            </a:pPr>
            <a:r>
              <a:rPr lang="en-US" sz="9600" b="1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FINNES DET NYE SJANSER?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5887700" y="-742950"/>
            <a:ext cx="38100" cy="11772900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nb-NO"/>
          </a:p>
        </p:txBody>
      </p:sp>
      <p:sp>
        <p:nvSpPr>
          <p:cNvPr id="3" name="AutoShape 3"/>
          <p:cNvSpPr/>
          <p:nvPr/>
        </p:nvSpPr>
        <p:spPr>
          <a:xfrm>
            <a:off x="-304800" y="7300368"/>
            <a:ext cx="16230600" cy="38100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nb-NO"/>
          </a:p>
        </p:txBody>
      </p:sp>
      <p:sp>
        <p:nvSpPr>
          <p:cNvPr id="4" name="AutoShape 4"/>
          <p:cNvSpPr/>
          <p:nvPr/>
        </p:nvSpPr>
        <p:spPr>
          <a:xfrm>
            <a:off x="15925800" y="10020300"/>
            <a:ext cx="2667000" cy="1066800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nb-NO"/>
          </a:p>
        </p:txBody>
      </p:sp>
      <p:sp>
        <p:nvSpPr>
          <p:cNvPr id="5" name="Freeform 5"/>
          <p:cNvSpPr/>
          <p:nvPr/>
        </p:nvSpPr>
        <p:spPr>
          <a:xfrm>
            <a:off x="2933559" y="475058"/>
            <a:ext cx="9753882" cy="6498524"/>
          </a:xfrm>
          <a:custGeom>
            <a:avLst/>
            <a:gdLst/>
            <a:ahLst/>
            <a:cxnLst/>
            <a:rect l="l" t="t" r="r" b="b"/>
            <a:pathLst>
              <a:path w="9753882" h="6498524">
                <a:moveTo>
                  <a:pt x="0" y="0"/>
                </a:moveTo>
                <a:lnTo>
                  <a:pt x="9753882" y="0"/>
                </a:lnTo>
                <a:lnTo>
                  <a:pt x="9753882" y="6498524"/>
                </a:lnTo>
                <a:lnTo>
                  <a:pt x="0" y="649852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endParaRPr lang="nb-NO"/>
          </a:p>
        </p:txBody>
      </p:sp>
      <p:sp>
        <p:nvSpPr>
          <p:cNvPr id="6" name="TextBox 6"/>
          <p:cNvSpPr txBox="1"/>
          <p:nvPr/>
        </p:nvSpPr>
        <p:spPr>
          <a:xfrm rot="5400000">
            <a:off x="14589202" y="6913038"/>
            <a:ext cx="4898898" cy="6740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 dirty="0">
                <a:solidFill>
                  <a:srgbClr val="000000"/>
                </a:solidFill>
                <a:latin typeface="Calibri (MS) Light"/>
                <a:ea typeface="Calibri (MS) Light"/>
                <a:cs typeface="Calibri (MS) Light"/>
                <a:sym typeface="Calibri (MS) Light"/>
              </a:rPr>
              <a:t>Fra </a:t>
            </a:r>
            <a:r>
              <a:rPr lang="en-US" sz="3999" dirty="0" err="1">
                <a:solidFill>
                  <a:srgbClr val="000000"/>
                </a:solidFill>
                <a:latin typeface="Calibri (MS) Light"/>
                <a:ea typeface="Calibri (MS) Light"/>
                <a:cs typeface="Calibri (MS) Light"/>
                <a:sym typeface="Calibri (MS) Light"/>
              </a:rPr>
              <a:t>filmen</a:t>
            </a:r>
            <a:r>
              <a:rPr lang="en-US" sz="3999" dirty="0">
                <a:solidFill>
                  <a:srgbClr val="000000"/>
                </a:solidFill>
                <a:latin typeface="Calibri (MS) Light"/>
                <a:ea typeface="Calibri (MS) Light"/>
                <a:cs typeface="Calibri (MS) Light"/>
                <a:sym typeface="Calibri (MS) Light"/>
              </a:rPr>
              <a:t> </a:t>
            </a:r>
            <a:r>
              <a:rPr lang="en-US" sz="3999" i="1" dirty="0">
                <a:solidFill>
                  <a:srgbClr val="000000"/>
                </a:solidFill>
                <a:latin typeface="Calibri (MS) Light Italics"/>
                <a:ea typeface="Calibri (MS) Light Italics"/>
                <a:cs typeface="Calibri (MS) Light Italics"/>
                <a:sym typeface="Calibri (MS) Light Italics"/>
              </a:rPr>
              <a:t>Eighth Grade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933559" y="7938216"/>
            <a:ext cx="7449215" cy="17612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368"/>
              </a:lnSpc>
            </a:pPr>
            <a:r>
              <a:rPr lang="en-US" sz="13125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IDENTITET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5887700" y="-742950"/>
            <a:ext cx="38100" cy="11772900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nb-NO"/>
          </a:p>
        </p:txBody>
      </p:sp>
      <p:sp>
        <p:nvSpPr>
          <p:cNvPr id="3" name="AutoShape 3"/>
          <p:cNvSpPr/>
          <p:nvPr/>
        </p:nvSpPr>
        <p:spPr>
          <a:xfrm>
            <a:off x="-304800" y="7300368"/>
            <a:ext cx="16230600" cy="38100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nb-NO"/>
          </a:p>
        </p:txBody>
      </p:sp>
      <p:sp>
        <p:nvSpPr>
          <p:cNvPr id="4" name="AutoShape 4"/>
          <p:cNvSpPr/>
          <p:nvPr/>
        </p:nvSpPr>
        <p:spPr>
          <a:xfrm>
            <a:off x="15925800" y="10020300"/>
            <a:ext cx="2667000" cy="1066800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nb-NO"/>
          </a:p>
        </p:txBody>
      </p:sp>
      <p:sp>
        <p:nvSpPr>
          <p:cNvPr id="5" name="Freeform 5"/>
          <p:cNvSpPr/>
          <p:nvPr/>
        </p:nvSpPr>
        <p:spPr>
          <a:xfrm>
            <a:off x="2159871" y="693209"/>
            <a:ext cx="11301259" cy="6032047"/>
          </a:xfrm>
          <a:custGeom>
            <a:avLst/>
            <a:gdLst/>
            <a:ahLst/>
            <a:cxnLst/>
            <a:rect l="l" t="t" r="r" b="b"/>
            <a:pathLst>
              <a:path w="11301259" h="6032047">
                <a:moveTo>
                  <a:pt x="0" y="0"/>
                </a:moveTo>
                <a:lnTo>
                  <a:pt x="11301258" y="0"/>
                </a:lnTo>
                <a:lnTo>
                  <a:pt x="11301258" y="6032047"/>
                </a:lnTo>
                <a:lnTo>
                  <a:pt x="0" y="603204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endParaRPr lang="nb-NO"/>
          </a:p>
        </p:txBody>
      </p:sp>
      <p:sp>
        <p:nvSpPr>
          <p:cNvPr id="6" name="TextBox 6"/>
          <p:cNvSpPr txBox="1"/>
          <p:nvPr/>
        </p:nvSpPr>
        <p:spPr>
          <a:xfrm rot="5400000">
            <a:off x="14608251" y="6932087"/>
            <a:ext cx="4860800" cy="6740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 dirty="0">
                <a:solidFill>
                  <a:srgbClr val="000000"/>
                </a:solidFill>
                <a:latin typeface="Calibri (MS) Light"/>
                <a:ea typeface="Calibri (MS) Light"/>
                <a:cs typeface="Calibri (MS) Light"/>
                <a:sym typeface="Calibri (MS) Light"/>
              </a:rPr>
              <a:t>Fra </a:t>
            </a:r>
            <a:r>
              <a:rPr lang="en-US" sz="3999" dirty="0" err="1">
                <a:solidFill>
                  <a:srgbClr val="000000"/>
                </a:solidFill>
                <a:latin typeface="Calibri (MS) Light"/>
                <a:ea typeface="Calibri (MS) Light"/>
                <a:cs typeface="Calibri (MS) Light"/>
                <a:sym typeface="Calibri (MS) Light"/>
              </a:rPr>
              <a:t>filmen</a:t>
            </a:r>
            <a:r>
              <a:rPr lang="en-US" sz="3999" dirty="0">
                <a:solidFill>
                  <a:srgbClr val="000000"/>
                </a:solidFill>
                <a:latin typeface="Calibri (MS) Light"/>
                <a:ea typeface="Calibri (MS) Light"/>
                <a:cs typeface="Calibri (MS) Light"/>
                <a:sym typeface="Calibri (MS) Light"/>
              </a:rPr>
              <a:t> </a:t>
            </a:r>
            <a:r>
              <a:rPr lang="en-US" sz="3999" i="1" dirty="0">
                <a:solidFill>
                  <a:srgbClr val="000000"/>
                </a:solidFill>
                <a:latin typeface="Calibri (MS) Light Italics"/>
                <a:ea typeface="Calibri (MS) Light Italics"/>
                <a:cs typeface="Calibri (MS) Light Italics"/>
                <a:sym typeface="Calibri (MS) Light Italics"/>
              </a:rPr>
              <a:t>Eighth Grade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823085" y="1028700"/>
            <a:ext cx="14935374" cy="839459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403015" y="1028700"/>
            <a:ext cx="13481970" cy="8307737"/>
          </a:xfrm>
          <a:custGeom>
            <a:avLst/>
            <a:gdLst/>
            <a:ahLst/>
            <a:cxnLst/>
            <a:rect l="l" t="t" r="r" b="b"/>
            <a:pathLst>
              <a:path w="13481970" h="8307737">
                <a:moveTo>
                  <a:pt x="0" y="0"/>
                </a:moveTo>
                <a:lnTo>
                  <a:pt x="13481970" y="0"/>
                </a:lnTo>
                <a:lnTo>
                  <a:pt x="13481970" y="8307737"/>
                </a:lnTo>
                <a:lnTo>
                  <a:pt x="0" y="830773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endParaRPr lang="nb-NO"/>
          </a:p>
        </p:txBody>
      </p:sp>
      <p:sp>
        <p:nvSpPr>
          <p:cNvPr id="3" name="TextBox 3"/>
          <p:cNvSpPr txBox="1"/>
          <p:nvPr/>
        </p:nvSpPr>
        <p:spPr>
          <a:xfrm>
            <a:off x="13049039" y="8683560"/>
            <a:ext cx="2625452" cy="377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>
                <a:solidFill>
                  <a:srgbClr val="FFFFFF"/>
                </a:solidFill>
                <a:latin typeface="Calibri (MS) Light"/>
                <a:ea typeface="Calibri (MS) Light"/>
                <a:cs typeface="Calibri (MS) Light"/>
                <a:sym typeface="Calibri (MS) Light"/>
              </a:rPr>
              <a:t>Illustrasjon: Seth T. Hahne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311</TotalTime>
  <Words>377</Words>
  <Application>Microsoft Office PowerPoint</Application>
  <PresentationFormat>Egendefinert</PresentationFormat>
  <Paragraphs>98</Paragraphs>
  <Slides>53</Slides>
  <Notes>0</Notes>
  <HiddenSlides>0</HiddenSlides>
  <MMClips>10</MMClips>
  <ScaleCrop>false</ScaleCrop>
  <HeadingPairs>
    <vt:vector size="6" baseType="variant">
      <vt:variant>
        <vt:lpstr>Brukte skrifter</vt:lpstr>
      </vt:variant>
      <vt:variant>
        <vt:i4>8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53</vt:i4>
      </vt:variant>
    </vt:vector>
  </HeadingPairs>
  <TitlesOfParts>
    <vt:vector size="62" baseType="lpstr">
      <vt:lpstr>Arial Bold</vt:lpstr>
      <vt:lpstr>Calibri (MS) Italics</vt:lpstr>
      <vt:lpstr>Calibri (MS)</vt:lpstr>
      <vt:lpstr>Calibri (MS) Light</vt:lpstr>
      <vt:lpstr>Calibri</vt:lpstr>
      <vt:lpstr>Calibri (MS) Light Italics</vt:lpstr>
      <vt:lpstr>Calibri (MS) Bold</vt:lpstr>
      <vt:lpstr>Arial</vt:lpstr>
      <vt:lpstr>Office Theme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#3 - KONFIRMANTBIBELEN - MANUS</dc:title>
  <cp:lastModifiedBy>Bendik Vollebæk</cp:lastModifiedBy>
  <cp:revision>1</cp:revision>
  <cp:lastPrinted>2025-06-25T11:19:20Z</cp:lastPrinted>
  <dcterms:created xsi:type="dcterms:W3CDTF">2006-08-16T00:00:00Z</dcterms:created>
  <dcterms:modified xsi:type="dcterms:W3CDTF">2025-06-25T13:23:40Z</dcterms:modified>
  <dc:identifier>DAGrLZtA3wc</dc:identifier>
</cp:coreProperties>
</file>