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83" r:id="rId13"/>
    <p:sldId id="284" r:id="rId14"/>
    <p:sldId id="267" r:id="rId15"/>
    <p:sldId id="268" r:id="rId16"/>
    <p:sldId id="285" r:id="rId17"/>
    <p:sldId id="270" r:id="rId18"/>
    <p:sldId id="286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8288000" cy="10287000"/>
  <p:notesSz cx="6858000" cy="9144000"/>
  <p:embeddedFontLst>
    <p:embeddedFont>
      <p:font typeface="Arial Bold" panose="020B0604020202020204" charset="0"/>
      <p:regular r:id="rId29"/>
    </p:embeddedFont>
    <p:embeddedFont>
      <p:font typeface="Calibri (MS) Bold" panose="020B0604020202020204" charset="0"/>
      <p:regular r:id="rId30"/>
    </p:embeddedFont>
    <p:embeddedFont>
      <p:font typeface="Calibri (MS) Light" panose="020B0604020202020204" charset="0"/>
      <p:regular r:id="rId31"/>
    </p:embeddedFont>
    <p:embeddedFont>
      <p:font typeface="Cooper BT Light" panose="020B0604020202020204" charset="0"/>
      <p:regular r:id="rId32"/>
    </p:embeddedFont>
    <p:embeddedFont>
      <p:font typeface="Poppin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CE97F-0639-4F89-8157-41E7DC799422}" v="9" dt="2025-07-01T09:32:14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3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2F3CE97F-0639-4F89-8157-41E7DC799422}"/>
    <pc:docChg chg="undo custSel addSld delSld modSld sldOrd">
      <pc:chgData name="Bendik Vollebæk" userId="139699e4-f06e-42ba-b476-831100bba9f8" providerId="ADAL" clId="{2F3CE97F-0639-4F89-8157-41E7DC799422}" dt="2025-07-01T09:32:26.937" v="134" actId="122"/>
      <pc:docMkLst>
        <pc:docMk/>
      </pc:docMkLst>
      <pc:sldChg chg="modSp mod">
        <pc:chgData name="Bendik Vollebæk" userId="139699e4-f06e-42ba-b476-831100bba9f8" providerId="ADAL" clId="{2F3CE97F-0639-4F89-8157-41E7DC799422}" dt="2025-07-01T09:32:01.423" v="114" actId="122"/>
        <pc:sldMkLst>
          <pc:docMk/>
          <pc:sldMk cId="0" sldId="256"/>
        </pc:sldMkLst>
        <pc:spChg chg="mod">
          <ac:chgData name="Bendik Vollebæk" userId="139699e4-f06e-42ba-b476-831100bba9f8" providerId="ADAL" clId="{2F3CE97F-0639-4F89-8157-41E7DC799422}" dt="2025-07-01T08:48:16.778" v="0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Bendik Vollebæk" userId="139699e4-f06e-42ba-b476-831100bba9f8" providerId="ADAL" clId="{2F3CE97F-0639-4F89-8157-41E7DC799422}" dt="2025-07-01T09:32:01.423" v="114" actId="122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Bendik Vollebæk" userId="139699e4-f06e-42ba-b476-831100bba9f8" providerId="ADAL" clId="{2F3CE97F-0639-4F89-8157-41E7DC799422}" dt="2025-07-01T08:48:29.414" v="1" actId="47"/>
        <pc:sldMkLst>
          <pc:docMk/>
          <pc:sldMk cId="0" sldId="258"/>
        </pc:sldMkLst>
      </pc:sldChg>
      <pc:sldChg chg="modSp mod">
        <pc:chgData name="Bendik Vollebæk" userId="139699e4-f06e-42ba-b476-831100bba9f8" providerId="ADAL" clId="{2F3CE97F-0639-4F89-8157-41E7DC799422}" dt="2025-07-01T08:51:22.602" v="12" actId="14100"/>
        <pc:sldMkLst>
          <pc:docMk/>
          <pc:sldMk cId="0" sldId="264"/>
        </pc:sldMkLst>
        <pc:spChg chg="mod">
          <ac:chgData name="Bendik Vollebæk" userId="139699e4-f06e-42ba-b476-831100bba9f8" providerId="ADAL" clId="{2F3CE97F-0639-4F89-8157-41E7DC799422}" dt="2025-07-01T08:51:22.602" v="12" actId="14100"/>
          <ac:spMkLst>
            <pc:docMk/>
            <pc:sldMk cId="0" sldId="264"/>
            <ac:spMk id="6" creationId="{00000000-0000-0000-0000-000000000000}"/>
          </ac:spMkLst>
        </pc:spChg>
      </pc:sldChg>
      <pc:sldChg chg="delSp mod">
        <pc:chgData name="Bendik Vollebæk" userId="139699e4-f06e-42ba-b476-831100bba9f8" providerId="ADAL" clId="{2F3CE97F-0639-4F89-8157-41E7DC799422}" dt="2025-07-01T08:58:11.985" v="68" actId="478"/>
        <pc:sldMkLst>
          <pc:docMk/>
          <pc:sldMk cId="0" sldId="265"/>
        </pc:sldMkLst>
        <pc:spChg chg="del">
          <ac:chgData name="Bendik Vollebæk" userId="139699e4-f06e-42ba-b476-831100bba9f8" providerId="ADAL" clId="{2F3CE97F-0639-4F89-8157-41E7DC799422}" dt="2025-07-01T08:58:11.985" v="68" actId="478"/>
          <ac:spMkLst>
            <pc:docMk/>
            <pc:sldMk cId="0" sldId="265"/>
            <ac:spMk id="3" creationId="{00000000-0000-0000-0000-000000000000}"/>
          </ac:spMkLst>
        </pc:spChg>
      </pc:sldChg>
      <pc:sldChg chg="del">
        <pc:chgData name="Bendik Vollebæk" userId="139699e4-f06e-42ba-b476-831100bba9f8" providerId="ADAL" clId="{2F3CE97F-0639-4F89-8157-41E7DC799422}" dt="2025-07-01T08:51:33.418" v="13" actId="47"/>
        <pc:sldMkLst>
          <pc:docMk/>
          <pc:sldMk cId="0" sldId="266"/>
        </pc:sldMkLst>
      </pc:sldChg>
      <pc:sldChg chg="delSp mod">
        <pc:chgData name="Bendik Vollebæk" userId="139699e4-f06e-42ba-b476-831100bba9f8" providerId="ADAL" clId="{2F3CE97F-0639-4F89-8157-41E7DC799422}" dt="2025-07-01T08:58:22.692" v="69" actId="478"/>
        <pc:sldMkLst>
          <pc:docMk/>
          <pc:sldMk cId="0" sldId="268"/>
        </pc:sldMkLst>
        <pc:spChg chg="del">
          <ac:chgData name="Bendik Vollebæk" userId="139699e4-f06e-42ba-b476-831100bba9f8" providerId="ADAL" clId="{2F3CE97F-0639-4F89-8157-41E7DC799422}" dt="2025-07-01T08:58:22.692" v="69" actId="478"/>
          <ac:spMkLst>
            <pc:docMk/>
            <pc:sldMk cId="0" sldId="268"/>
            <ac:spMk id="3" creationId="{00000000-0000-0000-0000-000000000000}"/>
          </ac:spMkLst>
        </pc:spChg>
      </pc:sldChg>
      <pc:sldChg chg="del">
        <pc:chgData name="Bendik Vollebæk" userId="139699e4-f06e-42ba-b476-831100bba9f8" providerId="ADAL" clId="{2F3CE97F-0639-4F89-8157-41E7DC799422}" dt="2025-07-01T08:58:32.844" v="70" actId="47"/>
        <pc:sldMkLst>
          <pc:docMk/>
          <pc:sldMk cId="0" sldId="269"/>
        </pc:sldMkLst>
      </pc:sldChg>
      <pc:sldChg chg="del">
        <pc:chgData name="Bendik Vollebæk" userId="139699e4-f06e-42ba-b476-831100bba9f8" providerId="ADAL" clId="{2F3CE97F-0639-4F89-8157-41E7DC799422}" dt="2025-07-01T09:00:46.974" v="91" actId="47"/>
        <pc:sldMkLst>
          <pc:docMk/>
          <pc:sldMk cId="0" sldId="271"/>
        </pc:sldMkLst>
      </pc:sldChg>
      <pc:sldChg chg="modSp mod">
        <pc:chgData name="Bendik Vollebæk" userId="139699e4-f06e-42ba-b476-831100bba9f8" providerId="ADAL" clId="{2F3CE97F-0639-4F89-8157-41E7DC799422}" dt="2025-07-01T09:32:26.937" v="134" actId="122"/>
        <pc:sldMkLst>
          <pc:docMk/>
          <pc:sldMk cId="0" sldId="280"/>
        </pc:sldMkLst>
        <pc:spChg chg="mod">
          <ac:chgData name="Bendik Vollebæk" userId="139699e4-f06e-42ba-b476-831100bba9f8" providerId="ADAL" clId="{2F3CE97F-0639-4F89-8157-41E7DC799422}" dt="2025-07-01T09:01:47.378" v="92" actId="14100"/>
          <ac:spMkLst>
            <pc:docMk/>
            <pc:sldMk cId="0" sldId="280"/>
            <ac:spMk id="4" creationId="{00000000-0000-0000-0000-000000000000}"/>
          </ac:spMkLst>
        </pc:spChg>
        <pc:spChg chg="mod">
          <ac:chgData name="Bendik Vollebæk" userId="139699e4-f06e-42ba-b476-831100bba9f8" providerId="ADAL" clId="{2F3CE97F-0639-4F89-8157-41E7DC799422}" dt="2025-07-01T09:32:26.937" v="134" actId="122"/>
          <ac:spMkLst>
            <pc:docMk/>
            <pc:sldMk cId="0" sldId="280"/>
            <ac:spMk id="5" creationId="{00000000-0000-0000-0000-000000000000}"/>
          </ac:spMkLst>
        </pc:spChg>
      </pc:sldChg>
      <pc:sldChg chg="delSp modSp add mod modTransition">
        <pc:chgData name="Bendik Vollebæk" userId="139699e4-f06e-42ba-b476-831100bba9f8" providerId="ADAL" clId="{2F3CE97F-0639-4F89-8157-41E7DC799422}" dt="2025-07-01T08:49:05.348" v="11"/>
        <pc:sldMkLst>
          <pc:docMk/>
          <pc:sldMk cId="821466497" sldId="281"/>
        </pc:sldMkLst>
        <pc:spChg chg="mod">
          <ac:chgData name="Bendik Vollebæk" userId="139699e4-f06e-42ba-b476-831100bba9f8" providerId="ADAL" clId="{2F3CE97F-0639-4F89-8157-41E7DC799422}" dt="2025-07-01T08:49:00.314" v="10" actId="1076"/>
          <ac:spMkLst>
            <pc:docMk/>
            <pc:sldMk cId="821466497" sldId="281"/>
            <ac:spMk id="2" creationId="{9CD7346B-D7A3-EC7B-E098-6E7EC6C41810}"/>
          </ac:spMkLst>
        </pc:spChg>
        <pc:spChg chg="del">
          <ac:chgData name="Bendik Vollebæk" userId="139699e4-f06e-42ba-b476-831100bba9f8" providerId="ADAL" clId="{2F3CE97F-0639-4F89-8157-41E7DC799422}" dt="2025-07-01T08:48:35.654" v="3" actId="478"/>
          <ac:spMkLst>
            <pc:docMk/>
            <pc:sldMk cId="821466497" sldId="281"/>
            <ac:spMk id="3" creationId="{493EE5A5-C31A-D061-2ACD-8E94284D9150}"/>
          </ac:spMkLst>
        </pc:spChg>
      </pc:sldChg>
      <pc:sldChg chg="delSp modSp add mod modTransition">
        <pc:chgData name="Bendik Vollebæk" userId="139699e4-f06e-42ba-b476-831100bba9f8" providerId="ADAL" clId="{2F3CE97F-0639-4F89-8157-41E7DC799422}" dt="2025-07-01T08:55:21.404" v="52"/>
        <pc:sldMkLst>
          <pc:docMk/>
          <pc:sldMk cId="3467688762" sldId="282"/>
        </pc:sldMkLst>
        <pc:spChg chg="mod">
          <ac:chgData name="Bendik Vollebæk" userId="139699e4-f06e-42ba-b476-831100bba9f8" providerId="ADAL" clId="{2F3CE97F-0639-4F89-8157-41E7DC799422}" dt="2025-07-01T08:53:22.916" v="32" actId="1076"/>
          <ac:spMkLst>
            <pc:docMk/>
            <pc:sldMk cId="3467688762" sldId="282"/>
            <ac:spMk id="2" creationId="{D9562B36-F89A-65DA-D51B-483DCCDEF2F0}"/>
          </ac:spMkLst>
        </pc:spChg>
        <pc:spChg chg="del">
          <ac:chgData name="Bendik Vollebæk" userId="139699e4-f06e-42ba-b476-831100bba9f8" providerId="ADAL" clId="{2F3CE97F-0639-4F89-8157-41E7DC799422}" dt="2025-07-01T08:51:40.843" v="15" actId="478"/>
          <ac:spMkLst>
            <pc:docMk/>
            <pc:sldMk cId="3467688762" sldId="282"/>
            <ac:spMk id="3" creationId="{051D8628-D7B2-7B5E-5662-7C35FAA1754A}"/>
          </ac:spMkLst>
        </pc:spChg>
      </pc:sldChg>
      <pc:sldChg chg="addSp delSp modSp add mod modTransition">
        <pc:chgData name="Bendik Vollebæk" userId="139699e4-f06e-42ba-b476-831100bba9f8" providerId="ADAL" clId="{2F3CE97F-0639-4F89-8157-41E7DC799422}" dt="2025-07-01T08:55:21.404" v="52"/>
        <pc:sldMkLst>
          <pc:docMk/>
          <pc:sldMk cId="2803957987" sldId="283"/>
        </pc:sldMkLst>
        <pc:spChg chg="mod">
          <ac:chgData name="Bendik Vollebæk" userId="139699e4-f06e-42ba-b476-831100bba9f8" providerId="ADAL" clId="{2F3CE97F-0639-4F89-8157-41E7DC799422}" dt="2025-07-01T08:54:15.849" v="45" actId="1076"/>
          <ac:spMkLst>
            <pc:docMk/>
            <pc:sldMk cId="2803957987" sldId="283"/>
            <ac:spMk id="2" creationId="{FE8CAEEA-E58E-9013-F8A0-C2500D1AEE27}"/>
          </ac:spMkLst>
        </pc:spChg>
        <pc:spChg chg="add del mod">
          <ac:chgData name="Bendik Vollebæk" userId="139699e4-f06e-42ba-b476-831100bba9f8" providerId="ADAL" clId="{2F3CE97F-0639-4F89-8157-41E7DC799422}" dt="2025-07-01T08:55:07.896" v="51" actId="478"/>
          <ac:spMkLst>
            <pc:docMk/>
            <pc:sldMk cId="2803957987" sldId="283"/>
            <ac:spMk id="3" creationId="{C7642A58-4F2B-4605-FAAB-9C9252C29BFA}"/>
          </ac:spMkLst>
        </pc:spChg>
      </pc:sldChg>
      <pc:sldChg chg="delSp modSp add mod modTransition">
        <pc:chgData name="Bendik Vollebæk" userId="139699e4-f06e-42ba-b476-831100bba9f8" providerId="ADAL" clId="{2F3CE97F-0639-4F89-8157-41E7DC799422}" dt="2025-07-01T08:57:33.841" v="67"/>
        <pc:sldMkLst>
          <pc:docMk/>
          <pc:sldMk cId="2831046302" sldId="284"/>
        </pc:sldMkLst>
        <pc:spChg chg="mod">
          <ac:chgData name="Bendik Vollebæk" userId="139699e4-f06e-42ba-b476-831100bba9f8" providerId="ADAL" clId="{2F3CE97F-0639-4F89-8157-41E7DC799422}" dt="2025-07-01T08:57:26.763" v="66" actId="1076"/>
          <ac:spMkLst>
            <pc:docMk/>
            <pc:sldMk cId="2831046302" sldId="284"/>
            <ac:spMk id="2" creationId="{776BF3D8-3BA9-49D2-A185-B45DD7F80CDF}"/>
          </ac:spMkLst>
        </pc:spChg>
        <pc:spChg chg="del mod">
          <ac:chgData name="Bendik Vollebæk" userId="139699e4-f06e-42ba-b476-831100bba9f8" providerId="ADAL" clId="{2F3CE97F-0639-4F89-8157-41E7DC799422}" dt="2025-07-01T08:55:03.829" v="49" actId="478"/>
          <ac:spMkLst>
            <pc:docMk/>
            <pc:sldMk cId="2831046302" sldId="284"/>
            <ac:spMk id="3" creationId="{5180EDB7-181A-3DDA-1F6B-33B57C4B0E2C}"/>
          </ac:spMkLst>
        </pc:spChg>
      </pc:sldChg>
      <pc:sldChg chg="modSp add mod modTransition">
        <pc:chgData name="Bendik Vollebæk" userId="139699e4-f06e-42ba-b476-831100bba9f8" providerId="ADAL" clId="{2F3CE97F-0639-4F89-8157-41E7DC799422}" dt="2025-07-01T08:59:44.879" v="87"/>
        <pc:sldMkLst>
          <pc:docMk/>
          <pc:sldMk cId="2323939017" sldId="285"/>
        </pc:sldMkLst>
        <pc:spChg chg="mod">
          <ac:chgData name="Bendik Vollebæk" userId="139699e4-f06e-42ba-b476-831100bba9f8" providerId="ADAL" clId="{2F3CE97F-0639-4F89-8157-41E7DC799422}" dt="2025-07-01T08:59:39.880" v="86" actId="1076"/>
          <ac:spMkLst>
            <pc:docMk/>
            <pc:sldMk cId="2323939017" sldId="285"/>
            <ac:spMk id="2" creationId="{EF0E9DFC-341F-6B0A-9758-B7FED626D197}"/>
          </ac:spMkLst>
        </pc:spChg>
      </pc:sldChg>
      <pc:sldChg chg="add ord">
        <pc:chgData name="Bendik Vollebæk" userId="139699e4-f06e-42ba-b476-831100bba9f8" providerId="ADAL" clId="{2F3CE97F-0639-4F89-8157-41E7DC799422}" dt="2025-07-01T09:00:42.804" v="90"/>
        <pc:sldMkLst>
          <pc:docMk/>
          <pc:sldMk cId="3515481792" sldId="286"/>
        </pc:sldMkLst>
      </pc:sldChg>
      <pc:sldChg chg="add del setBg">
        <pc:chgData name="Bendik Vollebæk" userId="139699e4-f06e-42ba-b476-831100bba9f8" providerId="ADAL" clId="{2F3CE97F-0639-4F89-8157-41E7DC799422}" dt="2025-07-01T09:32:14.493" v="116"/>
        <pc:sldMkLst>
          <pc:docMk/>
          <pc:sldMk cId="2834726660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uiKjqG2_rqU&amp;t=171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P8P00lJcWB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bs4F_VJwmS0&amp;t=217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399636" y="3856238"/>
            <a:ext cx="15488729" cy="3628788"/>
          </a:xfrm>
          <a:custGeom>
            <a:avLst/>
            <a:gdLst/>
            <a:ahLst/>
            <a:cxnLst/>
            <a:rect l="l" t="t" r="r" b="b"/>
            <a:pathLst>
              <a:path w="15488729" h="3628788">
                <a:moveTo>
                  <a:pt x="0" y="0"/>
                </a:moveTo>
                <a:lnTo>
                  <a:pt x="15488728" y="0"/>
                </a:lnTo>
                <a:lnTo>
                  <a:pt x="15488728" y="3628788"/>
                </a:lnTo>
                <a:lnTo>
                  <a:pt x="0" y="3628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0052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F3F4F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F3F4F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92529" y="1331820"/>
            <a:ext cx="16613187" cy="151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F3F4F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ER JORDEN DEILIG?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3428" y="484265"/>
            <a:ext cx="7641145" cy="9318469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8F638F-FE10-E27A-A28B-DFB3C61F4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562B36-F89A-65DA-D51B-483DCCDEF2F0}"/>
              </a:ext>
            </a:extLst>
          </p:cNvPr>
          <p:cNvSpPr>
            <a:spLocks noChangeAspect="1"/>
          </p:cNvSpPr>
          <p:nvPr/>
        </p:nvSpPr>
        <p:spPr>
          <a:xfrm>
            <a:off x="-1371600" y="571500"/>
            <a:ext cx="21412200" cy="26765250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768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E9866-EDE4-B90B-2314-D702890D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8CAEEA-E58E-9013-F8A0-C2500D1AEE27}"/>
              </a:ext>
            </a:extLst>
          </p:cNvPr>
          <p:cNvSpPr>
            <a:spLocks noChangeAspect="1"/>
          </p:cNvSpPr>
          <p:nvPr/>
        </p:nvSpPr>
        <p:spPr>
          <a:xfrm>
            <a:off x="685800" y="1104900"/>
            <a:ext cx="42976800" cy="53721000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95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6B1A6-6D37-2D4A-E62C-A61348D3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6BF3D8-3BA9-49D2-A185-B45DD7F80CDF}"/>
              </a:ext>
            </a:extLst>
          </p:cNvPr>
          <p:cNvSpPr>
            <a:spLocks noChangeAspect="1"/>
          </p:cNvSpPr>
          <p:nvPr/>
        </p:nvSpPr>
        <p:spPr>
          <a:xfrm>
            <a:off x="3886200" y="-2274794"/>
            <a:ext cx="10119360" cy="12649200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04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36700" y="657769"/>
            <a:ext cx="10440818" cy="6951088"/>
          </a:xfrm>
          <a:custGeom>
            <a:avLst/>
            <a:gdLst/>
            <a:ahLst/>
            <a:cxnLst/>
            <a:rect l="l" t="t" r="r" b="b"/>
            <a:pathLst>
              <a:path w="10440818" h="6951088">
                <a:moveTo>
                  <a:pt x="0" y="0"/>
                </a:moveTo>
                <a:lnTo>
                  <a:pt x="10440818" y="0"/>
                </a:lnTo>
                <a:lnTo>
                  <a:pt x="10440818" y="6951088"/>
                </a:lnTo>
                <a:lnTo>
                  <a:pt x="0" y="6951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806141" y="2826000"/>
            <a:ext cx="7021323" cy="7021323"/>
          </a:xfrm>
          <a:custGeom>
            <a:avLst/>
            <a:gdLst/>
            <a:ahLst/>
            <a:cxnLst/>
            <a:rect l="l" t="t" r="r" b="b"/>
            <a:pathLst>
              <a:path w="7021323" h="7021323">
                <a:moveTo>
                  <a:pt x="0" y="0"/>
                </a:moveTo>
                <a:lnTo>
                  <a:pt x="7021324" y="0"/>
                </a:lnTo>
                <a:lnTo>
                  <a:pt x="7021324" y="7021324"/>
                </a:lnTo>
                <a:lnTo>
                  <a:pt x="0" y="7021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3428" y="484265"/>
            <a:ext cx="7641145" cy="9318469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F6CEF9-5D49-2E6B-9DFA-665ED48E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0E9DFC-341F-6B0A-9758-B7FED626D197}"/>
              </a:ext>
            </a:extLst>
          </p:cNvPr>
          <p:cNvSpPr>
            <a:spLocks noChangeAspect="1"/>
          </p:cNvSpPr>
          <p:nvPr/>
        </p:nvSpPr>
        <p:spPr>
          <a:xfrm>
            <a:off x="-18135600" y="1257300"/>
            <a:ext cx="33375600" cy="40701949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939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9707" y="1172937"/>
            <a:ext cx="14385208" cy="80853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4D3B5-E26F-EB7E-35C6-3DEB13BB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D9CE37-1C72-545A-AA2E-524D5D5E2A13}"/>
              </a:ext>
            </a:extLst>
          </p:cNvPr>
          <p:cNvSpPr/>
          <p:nvPr/>
        </p:nvSpPr>
        <p:spPr>
          <a:xfrm>
            <a:off x="5323428" y="484265"/>
            <a:ext cx="7641145" cy="9318469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48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702" y="1352550"/>
            <a:ext cx="15061636" cy="591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MATTEUS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KAPITTEL 2 </a:t>
            </a:r>
          </a:p>
          <a:p>
            <a:pPr algn="l">
              <a:lnSpc>
                <a:spcPts val="13983"/>
              </a:lnSpc>
            </a:pPr>
            <a:r>
              <a:rPr lang="en-US" sz="17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1-13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3428" y="484265"/>
            <a:ext cx="7641145" cy="9318469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F3F4F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F3F4F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5895" y="1169921"/>
            <a:ext cx="10784505" cy="8088379"/>
          </a:xfrm>
          <a:custGeom>
            <a:avLst/>
            <a:gdLst/>
            <a:ahLst/>
            <a:cxnLst/>
            <a:rect l="l" t="t" r="r" b="b"/>
            <a:pathLst>
              <a:path w="10784505" h="8088379">
                <a:moveTo>
                  <a:pt x="0" y="0"/>
                </a:moveTo>
                <a:lnTo>
                  <a:pt x="10784505" y="0"/>
                </a:lnTo>
                <a:lnTo>
                  <a:pt x="10784505" y="8088379"/>
                </a:lnTo>
                <a:lnTo>
                  <a:pt x="0" y="8088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3729" y="853297"/>
            <a:ext cx="11440543" cy="8580407"/>
          </a:xfrm>
          <a:custGeom>
            <a:avLst/>
            <a:gdLst/>
            <a:ahLst/>
            <a:cxnLst/>
            <a:rect l="l" t="t" r="r" b="b"/>
            <a:pathLst>
              <a:path w="11440543" h="8580407">
                <a:moveTo>
                  <a:pt x="0" y="0"/>
                </a:moveTo>
                <a:lnTo>
                  <a:pt x="11440542" y="0"/>
                </a:lnTo>
                <a:lnTo>
                  <a:pt x="11440542" y="8580406"/>
                </a:lnTo>
                <a:lnTo>
                  <a:pt x="0" y="858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1311" y="578982"/>
            <a:ext cx="9073675" cy="9096416"/>
          </a:xfrm>
          <a:custGeom>
            <a:avLst/>
            <a:gdLst/>
            <a:ahLst/>
            <a:cxnLst/>
            <a:rect l="l" t="t" r="r" b="b"/>
            <a:pathLst>
              <a:path w="9073675" h="9096416">
                <a:moveTo>
                  <a:pt x="0" y="0"/>
                </a:moveTo>
                <a:lnTo>
                  <a:pt x="9073675" y="0"/>
                </a:lnTo>
                <a:lnTo>
                  <a:pt x="9073675" y="9096416"/>
                </a:lnTo>
                <a:lnTo>
                  <a:pt x="0" y="9096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7579819" y="5397813"/>
            <a:ext cx="2916659" cy="8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HERODES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1311" y="578982"/>
            <a:ext cx="9073675" cy="9096416"/>
          </a:xfrm>
          <a:custGeom>
            <a:avLst/>
            <a:gdLst/>
            <a:ahLst/>
            <a:cxnLst/>
            <a:rect l="l" t="t" r="r" b="b"/>
            <a:pathLst>
              <a:path w="9073675" h="9096416">
                <a:moveTo>
                  <a:pt x="0" y="0"/>
                </a:moveTo>
                <a:lnTo>
                  <a:pt x="9073675" y="0"/>
                </a:lnTo>
                <a:lnTo>
                  <a:pt x="9073675" y="9096416"/>
                </a:lnTo>
                <a:lnTo>
                  <a:pt x="0" y="9096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4258911" y="578982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7579819" y="5397813"/>
            <a:ext cx="2916659" cy="8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HERODES</a:t>
            </a:r>
          </a:p>
        </p:txBody>
      </p:sp>
      <p:sp>
        <p:nvSpPr>
          <p:cNvPr id="5" name="Freeform 5"/>
          <p:cNvSpPr/>
          <p:nvPr/>
        </p:nvSpPr>
        <p:spPr>
          <a:xfrm>
            <a:off x="6661975" y="578982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9065039" y="578982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468103" y="578982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5420962" y="3712824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4"/>
                </a:lnTo>
                <a:lnTo>
                  <a:pt x="0" y="253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0227090" y="3712824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4"/>
                </a:lnTo>
                <a:lnTo>
                  <a:pt x="0" y="253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/>
          <p:cNvSpPr/>
          <p:nvPr/>
        </p:nvSpPr>
        <p:spPr>
          <a:xfrm>
            <a:off x="5420962" y="7751087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7745065" y="7751087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>
            <a:off x="10069168" y="7751087"/>
            <a:ext cx="2482025" cy="2535913"/>
          </a:xfrm>
          <a:custGeom>
            <a:avLst/>
            <a:gdLst/>
            <a:ahLst/>
            <a:cxnLst/>
            <a:rect l="l" t="t" r="r" b="b"/>
            <a:pathLst>
              <a:path w="2482025" h="2535913">
                <a:moveTo>
                  <a:pt x="0" y="0"/>
                </a:moveTo>
                <a:lnTo>
                  <a:pt x="2482025" y="0"/>
                </a:lnTo>
                <a:lnTo>
                  <a:pt x="2482025" y="2535913"/>
                </a:lnTo>
                <a:lnTo>
                  <a:pt x="0" y="253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6143" y="1028700"/>
            <a:ext cx="14695714" cy="8229600"/>
          </a:xfrm>
          <a:custGeom>
            <a:avLst/>
            <a:gdLst/>
            <a:ahLst/>
            <a:cxnLst/>
            <a:rect l="l" t="t" r="r" b="b"/>
            <a:pathLst>
              <a:path w="14695714" h="8229600">
                <a:moveTo>
                  <a:pt x="0" y="0"/>
                </a:moveTo>
                <a:lnTo>
                  <a:pt x="14695714" y="0"/>
                </a:lnTo>
                <a:lnTo>
                  <a:pt x="14695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943092" y="8722023"/>
            <a:ext cx="2271613" cy="3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AF3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Foto: Kirkens nødhjelp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290875"/>
            <a:ext cx="13708378" cy="7705251"/>
          </a:xfrm>
          <a:custGeom>
            <a:avLst/>
            <a:gdLst/>
            <a:ahLst/>
            <a:cxnLst/>
            <a:rect l="l" t="t" r="r" b="b"/>
            <a:pathLst>
              <a:path w="13708378" h="7705251">
                <a:moveTo>
                  <a:pt x="0" y="0"/>
                </a:moveTo>
                <a:lnTo>
                  <a:pt x="13708378" y="0"/>
                </a:lnTo>
                <a:lnTo>
                  <a:pt x="13708378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399636" y="3856238"/>
            <a:ext cx="15488729" cy="3628788"/>
          </a:xfrm>
          <a:custGeom>
            <a:avLst/>
            <a:gdLst/>
            <a:ahLst/>
            <a:cxnLst/>
            <a:rect l="l" t="t" r="r" b="b"/>
            <a:pathLst>
              <a:path w="15488729" h="3628788">
                <a:moveTo>
                  <a:pt x="0" y="0"/>
                </a:moveTo>
                <a:lnTo>
                  <a:pt x="15488728" y="0"/>
                </a:lnTo>
                <a:lnTo>
                  <a:pt x="15488728" y="3628788"/>
                </a:lnTo>
                <a:lnTo>
                  <a:pt x="0" y="3628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2338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F3F4F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F3F4F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92529" y="1331820"/>
            <a:ext cx="16613187" cy="151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F3F4F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ER JORDEN DEILIG?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D4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41750-A290-DE36-FEE7-55F0EBE27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7346B-D7A3-EC7B-E098-6E7EC6C41810}"/>
              </a:ext>
            </a:extLst>
          </p:cNvPr>
          <p:cNvSpPr/>
          <p:nvPr/>
        </p:nvSpPr>
        <p:spPr>
          <a:xfrm>
            <a:off x="304800" y="266700"/>
            <a:ext cx="10134600" cy="11353800"/>
          </a:xfrm>
          <a:custGeom>
            <a:avLst/>
            <a:gdLst/>
            <a:ahLst/>
            <a:cxnLst/>
            <a:rect l="l" t="t" r="r" b="b"/>
            <a:pathLst>
              <a:path w="7641145" h="9318469">
                <a:moveTo>
                  <a:pt x="0" y="0"/>
                </a:moveTo>
                <a:lnTo>
                  <a:pt x="7641144" y="0"/>
                </a:lnTo>
                <a:lnTo>
                  <a:pt x="7641144" y="9318470"/>
                </a:lnTo>
                <a:lnTo>
                  <a:pt x="0" y="931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46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271421" y="6073285"/>
            <a:ext cx="13123912" cy="39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gir deg</a:t>
            </a:r>
          </a:p>
          <a:p>
            <a:pPr algn="ctr">
              <a:lnSpc>
                <a:spcPts val="13800"/>
              </a:lnSpc>
            </a:pPr>
            <a:r>
              <a:rPr lang="en-US" sz="15000" b="1">
                <a:solidFill>
                  <a:srgbClr val="DFA57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JULESTEMNING?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3277" y="695681"/>
            <a:ext cx="11821445" cy="8895638"/>
          </a:xfrm>
          <a:custGeom>
            <a:avLst/>
            <a:gdLst/>
            <a:ahLst/>
            <a:cxnLst/>
            <a:rect l="l" t="t" r="r" b="b"/>
            <a:pathLst>
              <a:path w="11821445" h="8895638">
                <a:moveTo>
                  <a:pt x="0" y="0"/>
                </a:moveTo>
                <a:lnTo>
                  <a:pt x="11821446" y="0"/>
                </a:lnTo>
                <a:lnTo>
                  <a:pt x="11821446" y="8895638"/>
                </a:lnTo>
                <a:lnTo>
                  <a:pt x="0" y="8895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1478" y="1028700"/>
            <a:ext cx="14885779" cy="8387787"/>
          </a:xfrm>
          <a:custGeom>
            <a:avLst/>
            <a:gdLst/>
            <a:ahLst/>
            <a:cxnLst/>
            <a:rect l="l" t="t" r="r" b="b"/>
            <a:pathLst>
              <a:path w="14885779" h="8387787">
                <a:moveTo>
                  <a:pt x="0" y="0"/>
                </a:moveTo>
                <a:lnTo>
                  <a:pt x="14885779" y="0"/>
                </a:lnTo>
                <a:lnTo>
                  <a:pt x="14885779" y="8387787"/>
                </a:lnTo>
                <a:lnTo>
                  <a:pt x="0" y="8387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1198" y="343786"/>
            <a:ext cx="6163349" cy="9524083"/>
          </a:xfrm>
          <a:custGeom>
            <a:avLst/>
            <a:gdLst/>
            <a:ahLst/>
            <a:cxnLst/>
            <a:rect l="l" t="t" r="r" b="b"/>
            <a:pathLst>
              <a:path w="6163349" h="9524083">
                <a:moveTo>
                  <a:pt x="0" y="0"/>
                </a:moveTo>
                <a:lnTo>
                  <a:pt x="6163349" y="0"/>
                </a:lnTo>
                <a:lnTo>
                  <a:pt x="6163349" y="9524083"/>
                </a:lnTo>
                <a:lnTo>
                  <a:pt x="0" y="952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8759136" y="4631827"/>
            <a:ext cx="2906143" cy="1622678"/>
          </a:xfrm>
          <a:custGeom>
            <a:avLst/>
            <a:gdLst/>
            <a:ahLst/>
            <a:cxnLst/>
            <a:rect l="l" t="t" r="r" b="b"/>
            <a:pathLst>
              <a:path w="2906143" h="1622678">
                <a:moveTo>
                  <a:pt x="0" y="0"/>
                </a:moveTo>
                <a:lnTo>
                  <a:pt x="2906144" y="0"/>
                </a:lnTo>
                <a:lnTo>
                  <a:pt x="2906144" y="1622678"/>
                </a:lnTo>
                <a:lnTo>
                  <a:pt x="0" y="1622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 flipH="1">
            <a:off x="6668461" y="6118628"/>
            <a:ext cx="2901855" cy="1622678"/>
          </a:xfrm>
          <a:custGeom>
            <a:avLst/>
            <a:gdLst/>
            <a:ahLst/>
            <a:cxnLst/>
            <a:rect l="l" t="t" r="r" b="b"/>
            <a:pathLst>
              <a:path w="2901855" h="1622678">
                <a:moveTo>
                  <a:pt x="2901854" y="0"/>
                </a:moveTo>
                <a:lnTo>
                  <a:pt x="0" y="0"/>
                </a:lnTo>
                <a:lnTo>
                  <a:pt x="0" y="1622678"/>
                </a:lnTo>
                <a:lnTo>
                  <a:pt x="2901854" y="1622678"/>
                </a:lnTo>
                <a:lnTo>
                  <a:pt x="2901854" y="0"/>
                </a:lnTo>
                <a:close/>
              </a:path>
            </a:pathLst>
          </a:custGeom>
          <a:blipFill>
            <a:blip r:embed="rId4"/>
            <a:stretch>
              <a:fillRect r="-148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6808920" y="8509330"/>
            <a:ext cx="4886189" cy="466156"/>
          </a:xfrm>
          <a:custGeom>
            <a:avLst/>
            <a:gdLst/>
            <a:ahLst/>
            <a:cxnLst/>
            <a:rect l="l" t="t" r="r" b="b"/>
            <a:pathLst>
              <a:path w="4886189" h="466156">
                <a:moveTo>
                  <a:pt x="0" y="0"/>
                </a:moveTo>
                <a:lnTo>
                  <a:pt x="4886189" y="0"/>
                </a:lnTo>
                <a:lnTo>
                  <a:pt x="4886189" y="466156"/>
                </a:lnTo>
                <a:lnTo>
                  <a:pt x="0" y="466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4296" y="6118628"/>
            <a:ext cx="1356037" cy="765275"/>
            <a:chOff x="0" y="0"/>
            <a:chExt cx="1409433" cy="7954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9446" cy="795401"/>
            </a:xfrm>
            <a:custGeom>
              <a:avLst/>
              <a:gdLst/>
              <a:ahLst/>
              <a:cxnLst/>
              <a:rect l="l" t="t" r="r" b="b"/>
              <a:pathLst>
                <a:path w="1409446" h="795401">
                  <a:moveTo>
                    <a:pt x="1180465" y="795401"/>
                  </a:moveTo>
                  <a:lnTo>
                    <a:pt x="265303" y="795401"/>
                  </a:lnTo>
                  <a:cubicBezTo>
                    <a:pt x="118999" y="795401"/>
                    <a:pt x="0" y="676402"/>
                    <a:pt x="0" y="530098"/>
                  </a:cubicBezTo>
                  <a:cubicBezTo>
                    <a:pt x="0" y="383794"/>
                    <a:pt x="118999" y="264795"/>
                    <a:pt x="265303" y="264795"/>
                  </a:cubicBezTo>
                  <a:cubicBezTo>
                    <a:pt x="304673" y="264795"/>
                    <a:pt x="343027" y="273431"/>
                    <a:pt x="378079" y="289941"/>
                  </a:cubicBezTo>
                  <a:cubicBezTo>
                    <a:pt x="388112" y="128397"/>
                    <a:pt x="522732" y="0"/>
                    <a:pt x="686689" y="0"/>
                  </a:cubicBezTo>
                  <a:cubicBezTo>
                    <a:pt x="805942" y="0"/>
                    <a:pt x="914527" y="69723"/>
                    <a:pt x="965454" y="176022"/>
                  </a:cubicBezTo>
                  <a:cubicBezTo>
                    <a:pt x="991362" y="160655"/>
                    <a:pt x="1020318" y="152654"/>
                    <a:pt x="1050671" y="152654"/>
                  </a:cubicBezTo>
                  <a:cubicBezTo>
                    <a:pt x="1144778" y="152654"/>
                    <a:pt x="1221359" y="229235"/>
                    <a:pt x="1221359" y="323215"/>
                  </a:cubicBezTo>
                  <a:cubicBezTo>
                    <a:pt x="1221359" y="327152"/>
                    <a:pt x="1221232" y="331089"/>
                    <a:pt x="1220851" y="335153"/>
                  </a:cubicBezTo>
                  <a:cubicBezTo>
                    <a:pt x="1329944" y="355854"/>
                    <a:pt x="1409446" y="449834"/>
                    <a:pt x="1409446" y="562610"/>
                  </a:cubicBezTo>
                  <a:cubicBezTo>
                    <a:pt x="1409446" y="687578"/>
                    <a:pt x="1308481" y="791210"/>
                    <a:pt x="1183894" y="795147"/>
                  </a:cubicBezTo>
                  <a:cubicBezTo>
                    <a:pt x="1182751" y="795274"/>
                    <a:pt x="1181608" y="795401"/>
                    <a:pt x="1180465" y="795401"/>
                  </a:cubicBezTo>
                  <a:close/>
                  <a:moveTo>
                    <a:pt x="265303" y="309753"/>
                  </a:moveTo>
                  <a:cubicBezTo>
                    <a:pt x="143764" y="309753"/>
                    <a:pt x="44958" y="408559"/>
                    <a:pt x="44958" y="530098"/>
                  </a:cubicBezTo>
                  <a:cubicBezTo>
                    <a:pt x="44958" y="651637"/>
                    <a:pt x="143764" y="750443"/>
                    <a:pt x="265303" y="750443"/>
                  </a:cubicBezTo>
                  <a:lnTo>
                    <a:pt x="1177544" y="750443"/>
                  </a:lnTo>
                  <a:cubicBezTo>
                    <a:pt x="1178306" y="750316"/>
                    <a:pt x="1179195" y="750316"/>
                    <a:pt x="1180084" y="750316"/>
                  </a:cubicBezTo>
                  <a:cubicBezTo>
                    <a:pt x="1281811" y="748538"/>
                    <a:pt x="1364488" y="664337"/>
                    <a:pt x="1364488" y="562737"/>
                  </a:cubicBezTo>
                  <a:cubicBezTo>
                    <a:pt x="1364488" y="461137"/>
                    <a:pt x="1290955" y="385572"/>
                    <a:pt x="1193419" y="376809"/>
                  </a:cubicBezTo>
                  <a:cubicBezTo>
                    <a:pt x="1186942" y="376301"/>
                    <a:pt x="1181100" y="372999"/>
                    <a:pt x="1177290" y="367792"/>
                  </a:cubicBezTo>
                  <a:cubicBezTo>
                    <a:pt x="1173480" y="362585"/>
                    <a:pt x="1172083" y="356108"/>
                    <a:pt x="1173353" y="349758"/>
                  </a:cubicBezTo>
                  <a:cubicBezTo>
                    <a:pt x="1175258" y="340741"/>
                    <a:pt x="1176274" y="331978"/>
                    <a:pt x="1176274" y="323342"/>
                  </a:cubicBezTo>
                  <a:cubicBezTo>
                    <a:pt x="1176274" y="254127"/>
                    <a:pt x="1119886" y="197739"/>
                    <a:pt x="1050671" y="197739"/>
                  </a:cubicBezTo>
                  <a:cubicBezTo>
                    <a:pt x="1021334" y="197739"/>
                    <a:pt x="993521" y="208153"/>
                    <a:pt x="970153" y="227838"/>
                  </a:cubicBezTo>
                  <a:cubicBezTo>
                    <a:pt x="964565" y="232537"/>
                    <a:pt x="956945" y="234315"/>
                    <a:pt x="949833" y="232410"/>
                  </a:cubicBezTo>
                  <a:cubicBezTo>
                    <a:pt x="942721" y="230505"/>
                    <a:pt x="937006" y="225298"/>
                    <a:pt x="934466" y="218440"/>
                  </a:cubicBezTo>
                  <a:cubicBezTo>
                    <a:pt x="896366" y="114808"/>
                    <a:pt x="796798" y="45212"/>
                    <a:pt x="686689" y="45212"/>
                  </a:cubicBezTo>
                  <a:cubicBezTo>
                    <a:pt x="541020" y="45212"/>
                    <a:pt x="422402" y="163703"/>
                    <a:pt x="422402" y="309372"/>
                  </a:cubicBezTo>
                  <a:cubicBezTo>
                    <a:pt x="422402" y="314071"/>
                    <a:pt x="422783" y="319024"/>
                    <a:pt x="423164" y="324104"/>
                  </a:cubicBezTo>
                  <a:lnTo>
                    <a:pt x="423418" y="327406"/>
                  </a:lnTo>
                  <a:cubicBezTo>
                    <a:pt x="424053" y="336042"/>
                    <a:pt x="419608" y="344170"/>
                    <a:pt x="412242" y="348361"/>
                  </a:cubicBezTo>
                  <a:cubicBezTo>
                    <a:pt x="404876" y="352552"/>
                    <a:pt x="395605" y="352298"/>
                    <a:pt x="388493" y="347472"/>
                  </a:cubicBezTo>
                  <a:cubicBezTo>
                    <a:pt x="352044" y="322834"/>
                    <a:pt x="309499" y="309880"/>
                    <a:pt x="265430" y="309880"/>
                  </a:cubicBezTo>
                  <a:lnTo>
                    <a:pt x="265430" y="3098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744380" y="6949849"/>
            <a:ext cx="1093858" cy="614185"/>
            <a:chOff x="0" y="0"/>
            <a:chExt cx="1136917" cy="638366"/>
          </a:xfrm>
        </p:grpSpPr>
        <p:sp>
          <p:nvSpPr>
            <p:cNvPr id="9" name="Freeform 9"/>
            <p:cNvSpPr/>
            <p:nvPr/>
          </p:nvSpPr>
          <p:spPr>
            <a:xfrm>
              <a:off x="63500" y="63500"/>
              <a:ext cx="174498" cy="243840"/>
            </a:xfrm>
            <a:custGeom>
              <a:avLst/>
              <a:gdLst/>
              <a:ahLst/>
              <a:cxnLst/>
              <a:rect l="l" t="t" r="r" b="b"/>
              <a:pathLst>
                <a:path w="174498" h="243840">
                  <a:moveTo>
                    <a:pt x="87249" y="243713"/>
                  </a:moveTo>
                  <a:cubicBezTo>
                    <a:pt x="39116" y="243713"/>
                    <a:pt x="0" y="204597"/>
                    <a:pt x="0" y="156591"/>
                  </a:cubicBezTo>
                  <a:cubicBezTo>
                    <a:pt x="0" y="117094"/>
                    <a:pt x="52451" y="34544"/>
                    <a:pt x="68453" y="10160"/>
                  </a:cubicBezTo>
                  <a:cubicBezTo>
                    <a:pt x="72644" y="3810"/>
                    <a:pt x="79629" y="0"/>
                    <a:pt x="87249" y="0"/>
                  </a:cubicBezTo>
                  <a:cubicBezTo>
                    <a:pt x="94869" y="0"/>
                    <a:pt x="101854" y="3810"/>
                    <a:pt x="106045" y="10160"/>
                  </a:cubicBezTo>
                  <a:cubicBezTo>
                    <a:pt x="122047" y="34544"/>
                    <a:pt x="174498" y="117221"/>
                    <a:pt x="174498" y="156591"/>
                  </a:cubicBezTo>
                  <a:cubicBezTo>
                    <a:pt x="174498" y="204724"/>
                    <a:pt x="135382" y="243840"/>
                    <a:pt x="87249" y="243840"/>
                  </a:cubicBezTo>
                  <a:close/>
                  <a:moveTo>
                    <a:pt x="87249" y="64770"/>
                  </a:moveTo>
                  <a:cubicBezTo>
                    <a:pt x="64643" y="102743"/>
                    <a:pt x="44958" y="142367"/>
                    <a:pt x="44958" y="156464"/>
                  </a:cubicBezTo>
                  <a:cubicBezTo>
                    <a:pt x="44958" y="179832"/>
                    <a:pt x="63881" y="198755"/>
                    <a:pt x="87249" y="198755"/>
                  </a:cubicBezTo>
                  <a:cubicBezTo>
                    <a:pt x="110617" y="198755"/>
                    <a:pt x="129540" y="179832"/>
                    <a:pt x="129540" y="156464"/>
                  </a:cubicBezTo>
                  <a:cubicBezTo>
                    <a:pt x="129540" y="142367"/>
                    <a:pt x="109982" y="102743"/>
                    <a:pt x="87249" y="6477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81432" y="331089"/>
              <a:ext cx="174498" cy="243840"/>
            </a:xfrm>
            <a:custGeom>
              <a:avLst/>
              <a:gdLst/>
              <a:ahLst/>
              <a:cxnLst/>
              <a:rect l="l" t="t" r="r" b="b"/>
              <a:pathLst>
                <a:path w="174498" h="243840">
                  <a:moveTo>
                    <a:pt x="87249" y="64897"/>
                  </a:moveTo>
                  <a:cubicBezTo>
                    <a:pt x="109855" y="102870"/>
                    <a:pt x="129540" y="142494"/>
                    <a:pt x="129540" y="156591"/>
                  </a:cubicBezTo>
                  <a:cubicBezTo>
                    <a:pt x="129540" y="179959"/>
                    <a:pt x="110617" y="198882"/>
                    <a:pt x="87249" y="198882"/>
                  </a:cubicBezTo>
                  <a:cubicBezTo>
                    <a:pt x="63881" y="198882"/>
                    <a:pt x="44958" y="179959"/>
                    <a:pt x="44958" y="156591"/>
                  </a:cubicBezTo>
                  <a:cubicBezTo>
                    <a:pt x="44958" y="142494"/>
                    <a:pt x="64516" y="102870"/>
                    <a:pt x="87249" y="64897"/>
                  </a:cubicBezTo>
                  <a:close/>
                  <a:moveTo>
                    <a:pt x="87249" y="0"/>
                  </a:moveTo>
                  <a:cubicBezTo>
                    <a:pt x="79629" y="0"/>
                    <a:pt x="72644" y="3810"/>
                    <a:pt x="68453" y="10160"/>
                  </a:cubicBezTo>
                  <a:cubicBezTo>
                    <a:pt x="52451" y="34544"/>
                    <a:pt x="0" y="117094"/>
                    <a:pt x="0" y="156591"/>
                  </a:cubicBezTo>
                  <a:cubicBezTo>
                    <a:pt x="0" y="204597"/>
                    <a:pt x="38989" y="243713"/>
                    <a:pt x="86995" y="243840"/>
                  </a:cubicBezTo>
                  <a:lnTo>
                    <a:pt x="87503" y="243840"/>
                  </a:lnTo>
                  <a:cubicBezTo>
                    <a:pt x="135509" y="243713"/>
                    <a:pt x="174498" y="204597"/>
                    <a:pt x="174498" y="156591"/>
                  </a:cubicBezTo>
                  <a:cubicBezTo>
                    <a:pt x="174498" y="117221"/>
                    <a:pt x="122047" y="34544"/>
                    <a:pt x="106045" y="10160"/>
                  </a:cubicBezTo>
                  <a:cubicBezTo>
                    <a:pt x="101854" y="3810"/>
                    <a:pt x="94869" y="0"/>
                    <a:pt x="87249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1203" y="63373"/>
              <a:ext cx="174498" cy="243840"/>
            </a:xfrm>
            <a:custGeom>
              <a:avLst/>
              <a:gdLst/>
              <a:ahLst/>
              <a:cxnLst/>
              <a:rect l="l" t="t" r="r" b="b"/>
              <a:pathLst>
                <a:path w="174498" h="243840">
                  <a:moveTo>
                    <a:pt x="87249" y="243840"/>
                  </a:moveTo>
                  <a:cubicBezTo>
                    <a:pt x="39116" y="243840"/>
                    <a:pt x="0" y="204724"/>
                    <a:pt x="0" y="156591"/>
                  </a:cubicBezTo>
                  <a:cubicBezTo>
                    <a:pt x="0" y="117094"/>
                    <a:pt x="52451" y="34544"/>
                    <a:pt x="68453" y="10160"/>
                  </a:cubicBezTo>
                  <a:cubicBezTo>
                    <a:pt x="72644" y="3810"/>
                    <a:pt x="79629" y="0"/>
                    <a:pt x="87249" y="0"/>
                  </a:cubicBezTo>
                  <a:cubicBezTo>
                    <a:pt x="94869" y="0"/>
                    <a:pt x="101854" y="3810"/>
                    <a:pt x="106045" y="10160"/>
                  </a:cubicBezTo>
                  <a:cubicBezTo>
                    <a:pt x="122047" y="34544"/>
                    <a:pt x="174498" y="117221"/>
                    <a:pt x="174498" y="156591"/>
                  </a:cubicBezTo>
                  <a:cubicBezTo>
                    <a:pt x="174498" y="204724"/>
                    <a:pt x="135382" y="243840"/>
                    <a:pt x="87249" y="243840"/>
                  </a:cubicBezTo>
                  <a:close/>
                  <a:moveTo>
                    <a:pt x="87249" y="64897"/>
                  </a:moveTo>
                  <a:cubicBezTo>
                    <a:pt x="64643" y="102870"/>
                    <a:pt x="44958" y="142494"/>
                    <a:pt x="44958" y="156591"/>
                  </a:cubicBezTo>
                  <a:cubicBezTo>
                    <a:pt x="44958" y="179959"/>
                    <a:pt x="63881" y="198882"/>
                    <a:pt x="87249" y="198882"/>
                  </a:cubicBezTo>
                  <a:cubicBezTo>
                    <a:pt x="110617" y="198882"/>
                    <a:pt x="129540" y="179959"/>
                    <a:pt x="129540" y="156591"/>
                  </a:cubicBezTo>
                  <a:cubicBezTo>
                    <a:pt x="129540" y="142494"/>
                    <a:pt x="109982" y="102870"/>
                    <a:pt x="87249" y="64897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99135" y="331089"/>
              <a:ext cx="174498" cy="243840"/>
            </a:xfrm>
            <a:custGeom>
              <a:avLst/>
              <a:gdLst/>
              <a:ahLst/>
              <a:cxnLst/>
              <a:rect l="l" t="t" r="r" b="b"/>
              <a:pathLst>
                <a:path w="174498" h="243840">
                  <a:moveTo>
                    <a:pt x="87249" y="64897"/>
                  </a:moveTo>
                  <a:cubicBezTo>
                    <a:pt x="109855" y="102870"/>
                    <a:pt x="129540" y="142494"/>
                    <a:pt x="129540" y="156591"/>
                  </a:cubicBezTo>
                  <a:cubicBezTo>
                    <a:pt x="129540" y="179959"/>
                    <a:pt x="110617" y="198882"/>
                    <a:pt x="87249" y="198882"/>
                  </a:cubicBezTo>
                  <a:cubicBezTo>
                    <a:pt x="63881" y="198882"/>
                    <a:pt x="45085" y="179832"/>
                    <a:pt x="45085" y="156591"/>
                  </a:cubicBezTo>
                  <a:cubicBezTo>
                    <a:pt x="45085" y="142494"/>
                    <a:pt x="64643" y="102870"/>
                    <a:pt x="87376" y="64897"/>
                  </a:cubicBezTo>
                  <a:close/>
                  <a:moveTo>
                    <a:pt x="87249" y="0"/>
                  </a:moveTo>
                  <a:cubicBezTo>
                    <a:pt x="79629" y="0"/>
                    <a:pt x="72644" y="3810"/>
                    <a:pt x="68453" y="10160"/>
                  </a:cubicBezTo>
                  <a:cubicBezTo>
                    <a:pt x="52451" y="34544"/>
                    <a:pt x="0" y="117094"/>
                    <a:pt x="0" y="156591"/>
                  </a:cubicBezTo>
                  <a:cubicBezTo>
                    <a:pt x="0" y="204597"/>
                    <a:pt x="38989" y="243713"/>
                    <a:pt x="86995" y="243840"/>
                  </a:cubicBezTo>
                  <a:lnTo>
                    <a:pt x="87503" y="243840"/>
                  </a:lnTo>
                  <a:cubicBezTo>
                    <a:pt x="135509" y="243713"/>
                    <a:pt x="174498" y="204597"/>
                    <a:pt x="174498" y="156591"/>
                  </a:cubicBezTo>
                  <a:cubicBezTo>
                    <a:pt x="174498" y="117221"/>
                    <a:pt x="122047" y="34544"/>
                    <a:pt x="106045" y="10160"/>
                  </a:cubicBezTo>
                  <a:cubicBezTo>
                    <a:pt x="101854" y="3810"/>
                    <a:pt x="94869" y="0"/>
                    <a:pt x="87249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98906" y="63373"/>
              <a:ext cx="174498" cy="243840"/>
            </a:xfrm>
            <a:custGeom>
              <a:avLst/>
              <a:gdLst/>
              <a:ahLst/>
              <a:cxnLst/>
              <a:rect l="l" t="t" r="r" b="b"/>
              <a:pathLst>
                <a:path w="174498" h="243840">
                  <a:moveTo>
                    <a:pt x="87249" y="243840"/>
                  </a:moveTo>
                  <a:cubicBezTo>
                    <a:pt x="39116" y="243840"/>
                    <a:pt x="0" y="204724"/>
                    <a:pt x="0" y="156591"/>
                  </a:cubicBezTo>
                  <a:cubicBezTo>
                    <a:pt x="0" y="117094"/>
                    <a:pt x="52451" y="34544"/>
                    <a:pt x="68453" y="10160"/>
                  </a:cubicBezTo>
                  <a:cubicBezTo>
                    <a:pt x="72644" y="3810"/>
                    <a:pt x="79629" y="0"/>
                    <a:pt x="87249" y="0"/>
                  </a:cubicBezTo>
                  <a:cubicBezTo>
                    <a:pt x="94869" y="0"/>
                    <a:pt x="101854" y="3810"/>
                    <a:pt x="106045" y="10160"/>
                  </a:cubicBezTo>
                  <a:cubicBezTo>
                    <a:pt x="122047" y="34544"/>
                    <a:pt x="174498" y="117221"/>
                    <a:pt x="174498" y="156591"/>
                  </a:cubicBezTo>
                  <a:cubicBezTo>
                    <a:pt x="174498" y="204724"/>
                    <a:pt x="135382" y="243840"/>
                    <a:pt x="87249" y="243840"/>
                  </a:cubicBezTo>
                  <a:close/>
                  <a:moveTo>
                    <a:pt x="87249" y="64897"/>
                  </a:moveTo>
                  <a:cubicBezTo>
                    <a:pt x="64643" y="102870"/>
                    <a:pt x="44958" y="142494"/>
                    <a:pt x="44958" y="156591"/>
                  </a:cubicBezTo>
                  <a:cubicBezTo>
                    <a:pt x="44958" y="179959"/>
                    <a:pt x="63881" y="198882"/>
                    <a:pt x="87249" y="198882"/>
                  </a:cubicBezTo>
                  <a:cubicBezTo>
                    <a:pt x="110617" y="198882"/>
                    <a:pt x="129540" y="179959"/>
                    <a:pt x="129540" y="156591"/>
                  </a:cubicBezTo>
                  <a:cubicBezTo>
                    <a:pt x="129540" y="142494"/>
                    <a:pt x="109982" y="102870"/>
                    <a:pt x="87249" y="64897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4" name="Freeform 14"/>
          <p:cNvSpPr/>
          <p:nvPr/>
        </p:nvSpPr>
        <p:spPr>
          <a:xfrm>
            <a:off x="7952925" y="2363632"/>
            <a:ext cx="2548382" cy="413489"/>
          </a:xfrm>
          <a:custGeom>
            <a:avLst/>
            <a:gdLst/>
            <a:ahLst/>
            <a:cxnLst/>
            <a:rect l="l" t="t" r="r" b="b"/>
            <a:pathLst>
              <a:path w="2548382" h="413489">
                <a:moveTo>
                  <a:pt x="0" y="0"/>
                </a:moveTo>
                <a:lnTo>
                  <a:pt x="2548382" y="0"/>
                </a:lnTo>
                <a:lnTo>
                  <a:pt x="2548382" y="413489"/>
                </a:lnTo>
                <a:lnTo>
                  <a:pt x="0" y="4134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5" name="Freeform 15"/>
          <p:cNvSpPr/>
          <p:nvPr/>
        </p:nvSpPr>
        <p:spPr>
          <a:xfrm>
            <a:off x="7439729" y="1287387"/>
            <a:ext cx="3624626" cy="1175951"/>
          </a:xfrm>
          <a:custGeom>
            <a:avLst/>
            <a:gdLst/>
            <a:ahLst/>
            <a:cxnLst/>
            <a:rect l="l" t="t" r="r" b="b"/>
            <a:pathLst>
              <a:path w="3624626" h="1175951">
                <a:moveTo>
                  <a:pt x="0" y="0"/>
                </a:moveTo>
                <a:lnTo>
                  <a:pt x="3624626" y="0"/>
                </a:lnTo>
                <a:lnTo>
                  <a:pt x="3624626" y="1175951"/>
                </a:lnTo>
                <a:lnTo>
                  <a:pt x="0" y="1175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6" name="Freeform 16"/>
          <p:cNvSpPr/>
          <p:nvPr/>
        </p:nvSpPr>
        <p:spPr>
          <a:xfrm>
            <a:off x="6973455" y="645160"/>
            <a:ext cx="4504390" cy="715541"/>
          </a:xfrm>
          <a:custGeom>
            <a:avLst/>
            <a:gdLst/>
            <a:ahLst/>
            <a:cxnLst/>
            <a:rect l="l" t="t" r="r" b="b"/>
            <a:pathLst>
              <a:path w="4504390" h="715541">
                <a:moveTo>
                  <a:pt x="0" y="0"/>
                </a:moveTo>
                <a:lnTo>
                  <a:pt x="4504389" y="0"/>
                </a:lnTo>
                <a:lnTo>
                  <a:pt x="4504389" y="715541"/>
                </a:lnTo>
                <a:lnTo>
                  <a:pt x="0" y="7155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036946" y="346013"/>
            <a:ext cx="6165164" cy="9527602"/>
            <a:chOff x="0" y="0"/>
            <a:chExt cx="6407887" cy="9902698"/>
          </a:xfrm>
        </p:grpSpPr>
        <p:sp>
          <p:nvSpPr>
            <p:cNvPr id="18" name="Freeform 18"/>
            <p:cNvSpPr/>
            <p:nvPr/>
          </p:nvSpPr>
          <p:spPr>
            <a:xfrm>
              <a:off x="63500" y="63500"/>
              <a:ext cx="6280912" cy="9775698"/>
            </a:xfrm>
            <a:custGeom>
              <a:avLst/>
              <a:gdLst/>
              <a:ahLst/>
              <a:cxnLst/>
              <a:rect l="l" t="t" r="r" b="b"/>
              <a:pathLst>
                <a:path w="6280912" h="9775698">
                  <a:moveTo>
                    <a:pt x="0" y="9775698"/>
                  </a:moveTo>
                  <a:lnTo>
                    <a:pt x="6280912" y="9775698"/>
                  </a:lnTo>
                  <a:lnTo>
                    <a:pt x="62809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68829" y="2896870"/>
              <a:ext cx="3283204" cy="607314"/>
            </a:xfrm>
            <a:custGeom>
              <a:avLst/>
              <a:gdLst/>
              <a:ahLst/>
              <a:cxnLst/>
              <a:rect l="l" t="t" r="r" b="b"/>
              <a:pathLst>
                <a:path w="3283204" h="607314">
                  <a:moveTo>
                    <a:pt x="0" y="607314"/>
                  </a:moveTo>
                  <a:lnTo>
                    <a:pt x="3283204" y="607314"/>
                  </a:lnTo>
                  <a:lnTo>
                    <a:pt x="32832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049401" y="4446905"/>
              <a:ext cx="1279017" cy="1278890"/>
            </a:xfrm>
            <a:custGeom>
              <a:avLst/>
              <a:gdLst/>
              <a:ahLst/>
              <a:cxnLst/>
              <a:rect l="l" t="t" r="r" b="b"/>
              <a:pathLst>
                <a:path w="1279017" h="1278890">
                  <a:moveTo>
                    <a:pt x="0" y="1278890"/>
                  </a:moveTo>
                  <a:lnTo>
                    <a:pt x="1279017" y="1278890"/>
                  </a:lnTo>
                  <a:lnTo>
                    <a:pt x="1279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757803" y="6002020"/>
              <a:ext cx="1406017" cy="1434719"/>
            </a:xfrm>
            <a:custGeom>
              <a:avLst/>
              <a:gdLst/>
              <a:ahLst/>
              <a:cxnLst/>
              <a:rect l="l" t="t" r="r" b="b"/>
              <a:pathLst>
                <a:path w="1406017" h="1434719">
                  <a:moveTo>
                    <a:pt x="0" y="1434719"/>
                  </a:moveTo>
                  <a:lnTo>
                    <a:pt x="1406017" y="1434719"/>
                  </a:lnTo>
                  <a:lnTo>
                    <a:pt x="14060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801878" y="8485505"/>
              <a:ext cx="5072507" cy="488188"/>
            </a:xfrm>
            <a:custGeom>
              <a:avLst/>
              <a:gdLst/>
              <a:ahLst/>
              <a:cxnLst/>
              <a:rect l="l" t="t" r="r" b="b"/>
              <a:pathLst>
                <a:path w="5072507" h="488188">
                  <a:moveTo>
                    <a:pt x="0" y="488188"/>
                  </a:moveTo>
                  <a:lnTo>
                    <a:pt x="5072507" y="488188"/>
                  </a:lnTo>
                  <a:lnTo>
                    <a:pt x="50725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171850" y="4072816"/>
            <a:ext cx="1007348" cy="27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5"/>
              </a:lnSpc>
            </a:pPr>
            <a:r>
              <a:rPr lang="en-US" sz="1539" spc="92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Profilbilde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30823" y="6199012"/>
            <a:ext cx="1847797" cy="27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5"/>
              </a:lnSpc>
            </a:pPr>
            <a:r>
              <a:rPr lang="en-US" sz="1539" spc="92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Kunne vært bedre: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83201" y="4715730"/>
            <a:ext cx="1464532" cy="27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5"/>
              </a:lnSpc>
            </a:pPr>
            <a:r>
              <a:rPr lang="en-US" sz="1539" spc="92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Høydepunkter: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55873" y="3842455"/>
            <a:ext cx="1701151" cy="27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5"/>
              </a:lnSpc>
            </a:pPr>
            <a:r>
              <a:rPr lang="en-US" sz="1539" spc="92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Helhetsvurdering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30823" y="7951675"/>
            <a:ext cx="4666862" cy="27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5"/>
              </a:lnSpc>
            </a:pPr>
            <a:r>
              <a:rPr lang="en-US" sz="1539" spc="92">
                <a:solidFill>
                  <a:srgbClr val="000000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Vil du anbefale JORDEN til andre? (skala 1-10)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3202" y="3026412"/>
            <a:ext cx="14783865" cy="35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52% PESSIMISTER</a:t>
            </a:r>
          </a:p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11% OPTIMISTER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743202" y="8588730"/>
            <a:ext cx="6648198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2"/>
              </a:lnSpc>
            </a:pPr>
            <a:r>
              <a:rPr lang="en-US" sz="465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UNG-</a:t>
            </a:r>
            <a:r>
              <a:rPr lang="en-US" sz="4659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undersøkelsen</a:t>
            </a:r>
            <a:r>
              <a:rPr lang="en-US" sz="465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57</Words>
  <Application>Microsoft Office PowerPoint</Application>
  <PresentationFormat>Egendefinert</PresentationFormat>
  <Paragraphs>22</Paragraphs>
  <Slides>27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5" baseType="lpstr">
      <vt:lpstr>Calibri (MS) Light</vt:lpstr>
      <vt:lpstr>Calibri</vt:lpstr>
      <vt:lpstr>Calibri (MS) Bold</vt:lpstr>
      <vt:lpstr>Arial Bold</vt:lpstr>
      <vt:lpstr>Cooper BT Light</vt:lpstr>
      <vt:lpstr>Poppins Bold</vt:lpstr>
      <vt:lpstr>Arial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#2 - KONFIRMANTBIBELEN - MANUS</dc:title>
  <cp:lastModifiedBy>Bendik Vollebæk</cp:lastModifiedBy>
  <cp:revision>1</cp:revision>
  <dcterms:created xsi:type="dcterms:W3CDTF">2006-08-16T00:00:00Z</dcterms:created>
  <dcterms:modified xsi:type="dcterms:W3CDTF">2025-07-01T09:32:36Z</dcterms:modified>
  <dc:identifier>DAGr2WrDuOI</dc:identifier>
</cp:coreProperties>
</file>