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8288000" cy="10287000"/>
  <p:notesSz cx="6858000" cy="9144000"/>
  <p:embeddedFontLst>
    <p:embeddedFont>
      <p:font typeface="Arial MT Pro Bold" panose="020B0604020202020204" charset="0"/>
      <p:regular r:id="rId59"/>
    </p:embeddedFont>
    <p:embeddedFont>
      <p:font typeface="Calibri (MS)" panose="020B0604020202020204" charset="0"/>
      <p:regular r:id="rId60"/>
    </p:embeddedFont>
    <p:embeddedFont>
      <p:font typeface="Calibri (MS) Bold" panose="020B0604020202020204" charset="0"/>
      <p:regular r:id="rId61"/>
    </p:embeddedFont>
    <p:embeddedFont>
      <p:font typeface="Calibri (MS) Light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D5BCE-14D9-483C-A3A2-9F8B68E14F1A}" v="4" dt="2025-10-05T06:37:03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llebæk, Bendik Aadland (External)" userId="bbf2dd32-271f-4df9-bd1f-e30cb763216c" providerId="ADAL" clId="{79FD5BCE-14D9-483C-A3A2-9F8B68E14F1A}"/>
    <pc:docChg chg="modSld">
      <pc:chgData name="Vollebæk, Bendik Aadland (External)" userId="bbf2dd32-271f-4df9-bd1f-e30cb763216c" providerId="ADAL" clId="{79FD5BCE-14D9-483C-A3A2-9F8B68E14F1A}" dt="2025-10-05T06:37:03.869" v="15"/>
      <pc:docMkLst>
        <pc:docMk/>
      </pc:docMkLst>
      <pc:sldChg chg="modAnim">
        <pc:chgData name="Vollebæk, Bendik Aadland (External)" userId="bbf2dd32-271f-4df9-bd1f-e30cb763216c" providerId="ADAL" clId="{79FD5BCE-14D9-483C-A3A2-9F8B68E14F1A}" dt="2025-10-05T06:32:43.566" v="1"/>
        <pc:sldMkLst>
          <pc:docMk/>
          <pc:sldMk cId="0" sldId="260"/>
        </pc:sldMkLst>
      </pc:sldChg>
      <pc:sldChg chg="modSp mod">
        <pc:chgData name="Vollebæk, Bendik Aadland (External)" userId="bbf2dd32-271f-4df9-bd1f-e30cb763216c" providerId="ADAL" clId="{79FD5BCE-14D9-483C-A3A2-9F8B68E14F1A}" dt="2025-10-05T06:35:39.782" v="11" actId="20577"/>
        <pc:sldMkLst>
          <pc:docMk/>
          <pc:sldMk cId="0" sldId="297"/>
        </pc:sldMkLst>
        <pc:spChg chg="mod">
          <ac:chgData name="Vollebæk, Bendik Aadland (External)" userId="bbf2dd32-271f-4df9-bd1f-e30cb763216c" providerId="ADAL" clId="{79FD5BCE-14D9-483C-A3A2-9F8B68E14F1A}" dt="2025-10-05T06:35:39.782" v="11" actId="20577"/>
          <ac:spMkLst>
            <pc:docMk/>
            <pc:sldMk cId="0" sldId="297"/>
            <ac:spMk id="11" creationId="{00000000-0000-0000-0000-000000000000}"/>
          </ac:spMkLst>
        </pc:spChg>
      </pc:sldChg>
      <pc:sldChg chg="modSp mod">
        <pc:chgData name="Vollebæk, Bendik Aadland (External)" userId="bbf2dd32-271f-4df9-bd1f-e30cb763216c" providerId="ADAL" clId="{79FD5BCE-14D9-483C-A3A2-9F8B68E14F1A}" dt="2025-10-05T06:36:45.203" v="13" actId="1076"/>
        <pc:sldMkLst>
          <pc:docMk/>
          <pc:sldMk cId="0" sldId="301"/>
        </pc:sldMkLst>
        <pc:spChg chg="mod">
          <ac:chgData name="Vollebæk, Bendik Aadland (External)" userId="bbf2dd32-271f-4df9-bd1f-e30cb763216c" providerId="ADAL" clId="{79FD5BCE-14D9-483C-A3A2-9F8B68E14F1A}" dt="2025-10-05T06:36:45.203" v="13" actId="1076"/>
          <ac:spMkLst>
            <pc:docMk/>
            <pc:sldMk cId="0" sldId="301"/>
            <ac:spMk id="3" creationId="{00000000-0000-0000-0000-000000000000}"/>
          </ac:spMkLst>
        </pc:spChg>
      </pc:sldChg>
      <pc:sldChg chg="modAnim">
        <pc:chgData name="Vollebæk, Bendik Aadland (External)" userId="bbf2dd32-271f-4df9-bd1f-e30cb763216c" providerId="ADAL" clId="{79FD5BCE-14D9-483C-A3A2-9F8B68E14F1A}" dt="2025-10-05T06:37:03.869" v="15"/>
        <pc:sldMkLst>
          <pc:docMk/>
          <pc:sldMk cId="0" sldId="30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Mgol7AVWCw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DhE_Pk8LKX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acebook.com/share/r/17DUB2svKq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DhE_Pk8LKX0&amp;t=115s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A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44687" y="3931646"/>
            <a:ext cx="15998627" cy="3748250"/>
          </a:xfrm>
          <a:custGeom>
            <a:avLst/>
            <a:gdLst/>
            <a:ahLst/>
            <a:cxnLst/>
            <a:rect l="l" t="t" r="r" b="b"/>
            <a:pathLst>
              <a:path w="15998627" h="3748250">
                <a:moveTo>
                  <a:pt x="0" y="0"/>
                </a:moveTo>
                <a:lnTo>
                  <a:pt x="15998626" y="0"/>
                </a:lnTo>
                <a:lnTo>
                  <a:pt x="15998626" y="3748250"/>
                </a:lnTo>
                <a:lnTo>
                  <a:pt x="0" y="3748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11267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Konfirmantbibelen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03245" y="1261298"/>
            <a:ext cx="10710749" cy="215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18"/>
              </a:lnSpc>
            </a:pPr>
            <a:r>
              <a:rPr lang="en-US" sz="1122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 NY HVERDAG?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3546" y="1627963"/>
            <a:ext cx="7605754" cy="4719037"/>
          </a:xfrm>
          <a:custGeom>
            <a:avLst/>
            <a:gdLst/>
            <a:ahLst/>
            <a:cxnLst/>
            <a:rect l="l" t="t" r="r" b="b"/>
            <a:pathLst>
              <a:path w="7605754" h="4719037">
                <a:moveTo>
                  <a:pt x="0" y="0"/>
                </a:moveTo>
                <a:lnTo>
                  <a:pt x="7605754" y="0"/>
                </a:lnTo>
                <a:lnTo>
                  <a:pt x="7605754" y="4719037"/>
                </a:lnTo>
                <a:lnTo>
                  <a:pt x="0" y="4719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88" r="-16721" b="-878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487176" y="1627963"/>
            <a:ext cx="7080521" cy="4719037"/>
          </a:xfrm>
          <a:custGeom>
            <a:avLst/>
            <a:gdLst/>
            <a:ahLst/>
            <a:cxnLst/>
            <a:rect l="l" t="t" r="r" b="b"/>
            <a:pathLst>
              <a:path w="7080521" h="4719037">
                <a:moveTo>
                  <a:pt x="0" y="0"/>
                </a:moveTo>
                <a:lnTo>
                  <a:pt x="7080521" y="0"/>
                </a:lnTo>
                <a:lnTo>
                  <a:pt x="7080521" y="4719037"/>
                </a:lnTo>
                <a:lnTo>
                  <a:pt x="0" y="4719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8" t="-13965" r="-20639" b="-789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6000899" y="6362700"/>
            <a:ext cx="6716024" cy="289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0293" y="606505"/>
            <a:ext cx="6727719" cy="5247621"/>
          </a:xfrm>
          <a:custGeom>
            <a:avLst/>
            <a:gdLst/>
            <a:ahLst/>
            <a:cxnLst/>
            <a:rect l="l" t="t" r="r" b="b"/>
            <a:pathLst>
              <a:path w="6727719" h="5247621">
                <a:moveTo>
                  <a:pt x="0" y="0"/>
                </a:moveTo>
                <a:lnTo>
                  <a:pt x="6727719" y="0"/>
                </a:lnTo>
                <a:lnTo>
                  <a:pt x="6727719" y="5247622"/>
                </a:lnTo>
                <a:lnTo>
                  <a:pt x="0" y="5247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144000" y="868918"/>
            <a:ext cx="6579093" cy="5329065"/>
          </a:xfrm>
          <a:custGeom>
            <a:avLst/>
            <a:gdLst/>
            <a:ahLst/>
            <a:cxnLst/>
            <a:rect l="l" t="t" r="r" b="b"/>
            <a:pathLst>
              <a:path w="6579093" h="5329065">
                <a:moveTo>
                  <a:pt x="0" y="0"/>
                </a:moveTo>
                <a:lnTo>
                  <a:pt x="6579093" y="0"/>
                </a:lnTo>
                <a:lnTo>
                  <a:pt x="6579093" y="5329066"/>
                </a:lnTo>
                <a:lnTo>
                  <a:pt x="0" y="532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930293" y="5143500"/>
            <a:ext cx="2160270" cy="4114800"/>
          </a:xfrm>
          <a:custGeom>
            <a:avLst/>
            <a:gdLst/>
            <a:ahLst/>
            <a:cxnLst/>
            <a:rect l="l" t="t" r="r" b="b"/>
            <a:pathLst>
              <a:path w="2160270" h="4114800">
                <a:moveTo>
                  <a:pt x="0" y="0"/>
                </a:moveTo>
                <a:lnTo>
                  <a:pt x="2160270" y="0"/>
                </a:lnTo>
                <a:lnTo>
                  <a:pt x="2160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4425220" y="5143500"/>
            <a:ext cx="2160270" cy="4114800"/>
          </a:xfrm>
          <a:custGeom>
            <a:avLst/>
            <a:gdLst/>
            <a:ahLst/>
            <a:cxnLst/>
            <a:rect l="l" t="t" r="r" b="b"/>
            <a:pathLst>
              <a:path w="2160270" h="4114800">
                <a:moveTo>
                  <a:pt x="0" y="0"/>
                </a:moveTo>
                <a:lnTo>
                  <a:pt x="2160270" y="0"/>
                </a:lnTo>
                <a:lnTo>
                  <a:pt x="2160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868918"/>
            <a:ext cx="6579093" cy="5329065"/>
          </a:xfrm>
          <a:custGeom>
            <a:avLst/>
            <a:gdLst/>
            <a:ahLst/>
            <a:cxnLst/>
            <a:rect l="l" t="t" r="r" b="b"/>
            <a:pathLst>
              <a:path w="6579093" h="5329065">
                <a:moveTo>
                  <a:pt x="0" y="0"/>
                </a:moveTo>
                <a:lnTo>
                  <a:pt x="6579093" y="0"/>
                </a:lnTo>
                <a:lnTo>
                  <a:pt x="6579093" y="5329066"/>
                </a:lnTo>
                <a:lnTo>
                  <a:pt x="0" y="532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876659" y="5478060"/>
            <a:ext cx="5670359" cy="3780240"/>
          </a:xfrm>
          <a:custGeom>
            <a:avLst/>
            <a:gdLst/>
            <a:ahLst/>
            <a:cxnLst/>
            <a:rect l="l" t="t" r="r" b="b"/>
            <a:pathLst>
              <a:path w="5670359" h="3780240">
                <a:moveTo>
                  <a:pt x="0" y="0"/>
                </a:moveTo>
                <a:lnTo>
                  <a:pt x="5670359" y="0"/>
                </a:lnTo>
                <a:lnTo>
                  <a:pt x="5670359" y="3780240"/>
                </a:lnTo>
                <a:lnTo>
                  <a:pt x="0" y="3780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0873130" y="1241794"/>
            <a:ext cx="3120833" cy="289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868918"/>
            <a:ext cx="6579093" cy="5329065"/>
          </a:xfrm>
          <a:custGeom>
            <a:avLst/>
            <a:gdLst/>
            <a:ahLst/>
            <a:cxnLst/>
            <a:rect l="l" t="t" r="r" b="b"/>
            <a:pathLst>
              <a:path w="6579093" h="5329065">
                <a:moveTo>
                  <a:pt x="0" y="0"/>
                </a:moveTo>
                <a:lnTo>
                  <a:pt x="6579093" y="0"/>
                </a:lnTo>
                <a:lnTo>
                  <a:pt x="6579093" y="5329066"/>
                </a:lnTo>
                <a:lnTo>
                  <a:pt x="0" y="532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876659" y="5478060"/>
            <a:ext cx="5670359" cy="3780240"/>
          </a:xfrm>
          <a:custGeom>
            <a:avLst/>
            <a:gdLst/>
            <a:ahLst/>
            <a:cxnLst/>
            <a:rect l="l" t="t" r="r" b="b"/>
            <a:pathLst>
              <a:path w="5670359" h="3780240">
                <a:moveTo>
                  <a:pt x="0" y="0"/>
                </a:moveTo>
                <a:lnTo>
                  <a:pt x="5670359" y="0"/>
                </a:lnTo>
                <a:lnTo>
                  <a:pt x="5670359" y="3780240"/>
                </a:lnTo>
                <a:lnTo>
                  <a:pt x="0" y="3780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0576738" y="1718796"/>
            <a:ext cx="3713618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Skapelse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 dager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Edens hage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0293" y="606505"/>
            <a:ext cx="6727719" cy="5247621"/>
          </a:xfrm>
          <a:custGeom>
            <a:avLst/>
            <a:gdLst/>
            <a:ahLst/>
            <a:cxnLst/>
            <a:rect l="l" t="t" r="r" b="b"/>
            <a:pathLst>
              <a:path w="6727719" h="5247621">
                <a:moveTo>
                  <a:pt x="0" y="0"/>
                </a:moveTo>
                <a:lnTo>
                  <a:pt x="6727719" y="0"/>
                </a:lnTo>
                <a:lnTo>
                  <a:pt x="6727719" y="5247622"/>
                </a:lnTo>
                <a:lnTo>
                  <a:pt x="0" y="5247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144000" y="868918"/>
            <a:ext cx="6579093" cy="5329065"/>
          </a:xfrm>
          <a:custGeom>
            <a:avLst/>
            <a:gdLst/>
            <a:ahLst/>
            <a:cxnLst/>
            <a:rect l="l" t="t" r="r" b="b"/>
            <a:pathLst>
              <a:path w="6579093" h="5329065">
                <a:moveTo>
                  <a:pt x="0" y="0"/>
                </a:moveTo>
                <a:lnTo>
                  <a:pt x="6579093" y="0"/>
                </a:lnTo>
                <a:lnTo>
                  <a:pt x="6579093" y="5329066"/>
                </a:lnTo>
                <a:lnTo>
                  <a:pt x="0" y="532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930293" y="5143500"/>
            <a:ext cx="2160270" cy="4114800"/>
          </a:xfrm>
          <a:custGeom>
            <a:avLst/>
            <a:gdLst/>
            <a:ahLst/>
            <a:cxnLst/>
            <a:rect l="l" t="t" r="r" b="b"/>
            <a:pathLst>
              <a:path w="2160270" h="4114800">
                <a:moveTo>
                  <a:pt x="0" y="0"/>
                </a:moveTo>
                <a:lnTo>
                  <a:pt x="2160270" y="0"/>
                </a:lnTo>
                <a:lnTo>
                  <a:pt x="2160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10576738" y="1718796"/>
            <a:ext cx="3713618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Skapelse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 dager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Edens hage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87113" y="1941998"/>
            <a:ext cx="2083051" cy="1927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??</a:t>
            </a:r>
          </a:p>
        </p:txBody>
      </p:sp>
      <p:sp>
        <p:nvSpPr>
          <p:cNvPr id="7" name="Freeform 7"/>
          <p:cNvSpPr/>
          <p:nvPr/>
        </p:nvSpPr>
        <p:spPr>
          <a:xfrm>
            <a:off x="11876659" y="5478060"/>
            <a:ext cx="5670359" cy="3780240"/>
          </a:xfrm>
          <a:custGeom>
            <a:avLst/>
            <a:gdLst/>
            <a:ahLst/>
            <a:cxnLst/>
            <a:rect l="l" t="t" r="r" b="b"/>
            <a:pathLst>
              <a:path w="5670359" h="3780240">
                <a:moveTo>
                  <a:pt x="0" y="0"/>
                </a:moveTo>
                <a:lnTo>
                  <a:pt x="5670359" y="0"/>
                </a:lnTo>
                <a:lnTo>
                  <a:pt x="5670359" y="3780240"/>
                </a:lnTo>
                <a:lnTo>
                  <a:pt x="0" y="3780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0293" y="606505"/>
            <a:ext cx="6727719" cy="5247621"/>
          </a:xfrm>
          <a:custGeom>
            <a:avLst/>
            <a:gdLst/>
            <a:ahLst/>
            <a:cxnLst/>
            <a:rect l="l" t="t" r="r" b="b"/>
            <a:pathLst>
              <a:path w="6727719" h="5247621">
                <a:moveTo>
                  <a:pt x="0" y="0"/>
                </a:moveTo>
                <a:lnTo>
                  <a:pt x="6727719" y="0"/>
                </a:lnTo>
                <a:lnTo>
                  <a:pt x="6727719" y="5247622"/>
                </a:lnTo>
                <a:lnTo>
                  <a:pt x="0" y="5247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144000" y="868918"/>
            <a:ext cx="6579093" cy="5329065"/>
          </a:xfrm>
          <a:custGeom>
            <a:avLst/>
            <a:gdLst/>
            <a:ahLst/>
            <a:cxnLst/>
            <a:rect l="l" t="t" r="r" b="b"/>
            <a:pathLst>
              <a:path w="6579093" h="5329065">
                <a:moveTo>
                  <a:pt x="0" y="0"/>
                </a:moveTo>
                <a:lnTo>
                  <a:pt x="6579093" y="0"/>
                </a:lnTo>
                <a:lnTo>
                  <a:pt x="6579093" y="5329066"/>
                </a:lnTo>
                <a:lnTo>
                  <a:pt x="0" y="532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930293" y="5143500"/>
            <a:ext cx="2160270" cy="4114800"/>
          </a:xfrm>
          <a:custGeom>
            <a:avLst/>
            <a:gdLst/>
            <a:ahLst/>
            <a:cxnLst/>
            <a:rect l="l" t="t" r="r" b="b"/>
            <a:pathLst>
              <a:path w="2160270" h="4114800">
                <a:moveTo>
                  <a:pt x="0" y="0"/>
                </a:moveTo>
                <a:lnTo>
                  <a:pt x="2160270" y="0"/>
                </a:lnTo>
                <a:lnTo>
                  <a:pt x="2160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10576738" y="1718796"/>
            <a:ext cx="3713618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Skapelse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 dager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Edens hage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06939" y="1887388"/>
            <a:ext cx="5346939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 vs. vitenskap?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 vs. BigBang?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 dager vs. 14 mrd. år?</a:t>
            </a:r>
          </a:p>
        </p:txBody>
      </p:sp>
      <p:sp>
        <p:nvSpPr>
          <p:cNvPr id="7" name="Freeform 7"/>
          <p:cNvSpPr/>
          <p:nvPr/>
        </p:nvSpPr>
        <p:spPr>
          <a:xfrm>
            <a:off x="11876659" y="5478060"/>
            <a:ext cx="5670359" cy="3780240"/>
          </a:xfrm>
          <a:custGeom>
            <a:avLst/>
            <a:gdLst/>
            <a:ahLst/>
            <a:cxnLst/>
            <a:rect l="l" t="t" r="r" b="b"/>
            <a:pathLst>
              <a:path w="5670359" h="3780240">
                <a:moveTo>
                  <a:pt x="0" y="0"/>
                </a:moveTo>
                <a:lnTo>
                  <a:pt x="5670359" y="0"/>
                </a:lnTo>
                <a:lnTo>
                  <a:pt x="5670359" y="3780240"/>
                </a:lnTo>
                <a:lnTo>
                  <a:pt x="0" y="3780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0293" y="606505"/>
            <a:ext cx="6727719" cy="5247621"/>
          </a:xfrm>
          <a:custGeom>
            <a:avLst/>
            <a:gdLst/>
            <a:ahLst/>
            <a:cxnLst/>
            <a:rect l="l" t="t" r="r" b="b"/>
            <a:pathLst>
              <a:path w="6727719" h="5247621">
                <a:moveTo>
                  <a:pt x="0" y="0"/>
                </a:moveTo>
                <a:lnTo>
                  <a:pt x="6727719" y="0"/>
                </a:lnTo>
                <a:lnTo>
                  <a:pt x="6727719" y="5247622"/>
                </a:lnTo>
                <a:lnTo>
                  <a:pt x="0" y="5247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144000" y="868918"/>
            <a:ext cx="6579093" cy="5329065"/>
          </a:xfrm>
          <a:custGeom>
            <a:avLst/>
            <a:gdLst/>
            <a:ahLst/>
            <a:cxnLst/>
            <a:rect l="l" t="t" r="r" b="b"/>
            <a:pathLst>
              <a:path w="6579093" h="5329065">
                <a:moveTo>
                  <a:pt x="0" y="0"/>
                </a:moveTo>
                <a:lnTo>
                  <a:pt x="6579093" y="0"/>
                </a:lnTo>
                <a:lnTo>
                  <a:pt x="6579093" y="5329066"/>
                </a:lnTo>
                <a:lnTo>
                  <a:pt x="0" y="532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1876659" y="5478060"/>
            <a:ext cx="5670359" cy="3780240"/>
          </a:xfrm>
          <a:custGeom>
            <a:avLst/>
            <a:gdLst/>
            <a:ahLst/>
            <a:cxnLst/>
            <a:rect l="l" t="t" r="r" b="b"/>
            <a:pathLst>
              <a:path w="5670359" h="3780240">
                <a:moveTo>
                  <a:pt x="0" y="0"/>
                </a:moveTo>
                <a:lnTo>
                  <a:pt x="5670359" y="0"/>
                </a:lnTo>
                <a:lnTo>
                  <a:pt x="5670359" y="3780240"/>
                </a:lnTo>
                <a:lnTo>
                  <a:pt x="0" y="3780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340505" y="5854127"/>
            <a:ext cx="6456400" cy="3638496"/>
          </a:xfrm>
          <a:custGeom>
            <a:avLst/>
            <a:gdLst/>
            <a:ahLst/>
            <a:cxnLst/>
            <a:rect l="l" t="t" r="r" b="b"/>
            <a:pathLst>
              <a:path w="6456400" h="3638496">
                <a:moveTo>
                  <a:pt x="0" y="0"/>
                </a:moveTo>
                <a:lnTo>
                  <a:pt x="6456400" y="0"/>
                </a:lnTo>
                <a:lnTo>
                  <a:pt x="6456400" y="3638496"/>
                </a:lnTo>
                <a:lnTo>
                  <a:pt x="0" y="36384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512" t="-32027" r="-6854" b="-2732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10576738" y="1718796"/>
            <a:ext cx="3713618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Skapelse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 dager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Edens hage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87113" y="1941998"/>
            <a:ext cx="2083051" cy="1927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 b="1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0293" y="606505"/>
            <a:ext cx="6727719" cy="5247621"/>
          </a:xfrm>
          <a:custGeom>
            <a:avLst/>
            <a:gdLst/>
            <a:ahLst/>
            <a:cxnLst/>
            <a:rect l="l" t="t" r="r" b="b"/>
            <a:pathLst>
              <a:path w="6727719" h="5247621">
                <a:moveTo>
                  <a:pt x="0" y="0"/>
                </a:moveTo>
                <a:lnTo>
                  <a:pt x="6727719" y="0"/>
                </a:lnTo>
                <a:lnTo>
                  <a:pt x="6727719" y="5247622"/>
                </a:lnTo>
                <a:lnTo>
                  <a:pt x="0" y="5247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144000" y="868918"/>
            <a:ext cx="6579093" cy="5329065"/>
          </a:xfrm>
          <a:custGeom>
            <a:avLst/>
            <a:gdLst/>
            <a:ahLst/>
            <a:cxnLst/>
            <a:rect l="l" t="t" r="r" b="b"/>
            <a:pathLst>
              <a:path w="6579093" h="5329065">
                <a:moveTo>
                  <a:pt x="0" y="0"/>
                </a:moveTo>
                <a:lnTo>
                  <a:pt x="6579093" y="0"/>
                </a:lnTo>
                <a:lnTo>
                  <a:pt x="6579093" y="5329066"/>
                </a:lnTo>
                <a:lnTo>
                  <a:pt x="0" y="532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1876659" y="5478060"/>
            <a:ext cx="5670359" cy="3780240"/>
          </a:xfrm>
          <a:custGeom>
            <a:avLst/>
            <a:gdLst/>
            <a:ahLst/>
            <a:cxnLst/>
            <a:rect l="l" t="t" r="r" b="b"/>
            <a:pathLst>
              <a:path w="5670359" h="3780240">
                <a:moveTo>
                  <a:pt x="0" y="0"/>
                </a:moveTo>
                <a:lnTo>
                  <a:pt x="5670359" y="0"/>
                </a:lnTo>
                <a:lnTo>
                  <a:pt x="5670359" y="3780240"/>
                </a:lnTo>
                <a:lnTo>
                  <a:pt x="0" y="3780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340505" y="5854127"/>
            <a:ext cx="6456400" cy="3638496"/>
          </a:xfrm>
          <a:custGeom>
            <a:avLst/>
            <a:gdLst/>
            <a:ahLst/>
            <a:cxnLst/>
            <a:rect l="l" t="t" r="r" b="b"/>
            <a:pathLst>
              <a:path w="6456400" h="3638496">
                <a:moveTo>
                  <a:pt x="0" y="0"/>
                </a:moveTo>
                <a:lnTo>
                  <a:pt x="6456400" y="0"/>
                </a:lnTo>
                <a:lnTo>
                  <a:pt x="6456400" y="3638496"/>
                </a:lnTo>
                <a:lnTo>
                  <a:pt x="0" y="36384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512" t="-32027" r="-6854" b="-2732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10576738" y="1718796"/>
            <a:ext cx="3713618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Skapelse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 dager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Edens hage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93823" y="2744408"/>
            <a:ext cx="5633486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Meningen med livet?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TEMPEL!!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11074" y="1737846"/>
            <a:ext cx="5346939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strike="sngStrike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 vs. BigBang?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A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3870" y="709653"/>
            <a:ext cx="7300259" cy="8867693"/>
          </a:xfrm>
          <a:custGeom>
            <a:avLst/>
            <a:gdLst/>
            <a:ahLst/>
            <a:cxnLst/>
            <a:rect l="l" t="t" r="r" b="b"/>
            <a:pathLst>
              <a:path w="7300259" h="8867693">
                <a:moveTo>
                  <a:pt x="0" y="0"/>
                </a:moveTo>
                <a:lnTo>
                  <a:pt x="7300260" y="0"/>
                </a:lnTo>
                <a:lnTo>
                  <a:pt x="7300260" y="8867694"/>
                </a:lnTo>
                <a:lnTo>
                  <a:pt x="0" y="8867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699463" y="8804443"/>
            <a:ext cx="4230595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028700" y="819028"/>
            <a:ext cx="3053627" cy="3053627"/>
          </a:xfrm>
          <a:custGeom>
            <a:avLst/>
            <a:gdLst/>
            <a:ahLst/>
            <a:cxnLst/>
            <a:rect l="l" t="t" r="r" b="b"/>
            <a:pathLst>
              <a:path w="3053627" h="3053627">
                <a:moveTo>
                  <a:pt x="0" y="0"/>
                </a:moveTo>
                <a:lnTo>
                  <a:pt x="3053627" y="0"/>
                </a:lnTo>
                <a:lnTo>
                  <a:pt x="3053627" y="3053627"/>
                </a:lnTo>
                <a:lnTo>
                  <a:pt x="0" y="305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028700" y="819028"/>
            <a:ext cx="3053627" cy="3053627"/>
          </a:xfrm>
          <a:custGeom>
            <a:avLst/>
            <a:gdLst/>
            <a:ahLst/>
            <a:cxnLst/>
            <a:rect l="l" t="t" r="r" b="b"/>
            <a:pathLst>
              <a:path w="3053627" h="3053627">
                <a:moveTo>
                  <a:pt x="0" y="0"/>
                </a:moveTo>
                <a:lnTo>
                  <a:pt x="3053627" y="0"/>
                </a:lnTo>
                <a:lnTo>
                  <a:pt x="3053627" y="3053627"/>
                </a:lnTo>
                <a:lnTo>
                  <a:pt x="0" y="305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028700" y="4485275"/>
            <a:ext cx="2265625" cy="3157665"/>
          </a:xfrm>
          <a:custGeom>
            <a:avLst/>
            <a:gdLst/>
            <a:ahLst/>
            <a:cxnLst/>
            <a:rect l="l" t="t" r="r" b="b"/>
            <a:pathLst>
              <a:path w="2265625" h="3157665">
                <a:moveTo>
                  <a:pt x="0" y="0"/>
                </a:moveTo>
                <a:lnTo>
                  <a:pt x="2265625" y="0"/>
                </a:lnTo>
                <a:lnTo>
                  <a:pt x="2265625" y="3157664"/>
                </a:lnTo>
                <a:lnTo>
                  <a:pt x="0" y="315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263259" y="7442490"/>
            <a:ext cx="3031065" cy="152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4"/>
              </a:lnSpc>
            </a:pPr>
            <a:r>
              <a:rPr lang="en-US" sz="793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PLAN B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028700" y="819028"/>
            <a:ext cx="3053627" cy="3053627"/>
          </a:xfrm>
          <a:custGeom>
            <a:avLst/>
            <a:gdLst/>
            <a:ahLst/>
            <a:cxnLst/>
            <a:rect l="l" t="t" r="r" b="b"/>
            <a:pathLst>
              <a:path w="3053627" h="3053627">
                <a:moveTo>
                  <a:pt x="0" y="0"/>
                </a:moveTo>
                <a:lnTo>
                  <a:pt x="3053627" y="0"/>
                </a:lnTo>
                <a:lnTo>
                  <a:pt x="3053627" y="3053627"/>
                </a:lnTo>
                <a:lnTo>
                  <a:pt x="0" y="305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028700" y="4485275"/>
            <a:ext cx="2265625" cy="3157665"/>
          </a:xfrm>
          <a:custGeom>
            <a:avLst/>
            <a:gdLst/>
            <a:ahLst/>
            <a:cxnLst/>
            <a:rect l="l" t="t" r="r" b="b"/>
            <a:pathLst>
              <a:path w="2265625" h="3157665">
                <a:moveTo>
                  <a:pt x="0" y="0"/>
                </a:moveTo>
                <a:lnTo>
                  <a:pt x="2265625" y="0"/>
                </a:lnTo>
                <a:lnTo>
                  <a:pt x="2265625" y="3157664"/>
                </a:lnTo>
                <a:lnTo>
                  <a:pt x="0" y="315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4217167" y="385331"/>
            <a:ext cx="3921021" cy="3921021"/>
          </a:xfrm>
          <a:custGeom>
            <a:avLst/>
            <a:gdLst/>
            <a:ahLst/>
            <a:cxnLst/>
            <a:rect l="l" t="t" r="r" b="b"/>
            <a:pathLst>
              <a:path w="3921021" h="3921021">
                <a:moveTo>
                  <a:pt x="0" y="0"/>
                </a:moveTo>
                <a:lnTo>
                  <a:pt x="3921020" y="0"/>
                </a:lnTo>
                <a:lnTo>
                  <a:pt x="3921020" y="3921021"/>
                </a:lnTo>
                <a:lnTo>
                  <a:pt x="0" y="3921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263259" y="7442490"/>
            <a:ext cx="3031065" cy="152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4"/>
              </a:lnSpc>
            </a:pPr>
            <a:r>
              <a:rPr lang="en-US" sz="793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PLAN 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34178" y="3992027"/>
            <a:ext cx="3486999" cy="1530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028700" y="819028"/>
            <a:ext cx="3053627" cy="3053627"/>
          </a:xfrm>
          <a:custGeom>
            <a:avLst/>
            <a:gdLst/>
            <a:ahLst/>
            <a:cxnLst/>
            <a:rect l="l" t="t" r="r" b="b"/>
            <a:pathLst>
              <a:path w="3053627" h="3053627">
                <a:moveTo>
                  <a:pt x="0" y="0"/>
                </a:moveTo>
                <a:lnTo>
                  <a:pt x="3053627" y="0"/>
                </a:lnTo>
                <a:lnTo>
                  <a:pt x="3053627" y="3053627"/>
                </a:lnTo>
                <a:lnTo>
                  <a:pt x="0" y="305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028700" y="4485275"/>
            <a:ext cx="2265625" cy="3157665"/>
          </a:xfrm>
          <a:custGeom>
            <a:avLst/>
            <a:gdLst/>
            <a:ahLst/>
            <a:cxnLst/>
            <a:rect l="l" t="t" r="r" b="b"/>
            <a:pathLst>
              <a:path w="2265625" h="3157665">
                <a:moveTo>
                  <a:pt x="0" y="0"/>
                </a:moveTo>
                <a:lnTo>
                  <a:pt x="2265625" y="0"/>
                </a:lnTo>
                <a:lnTo>
                  <a:pt x="2265625" y="3157664"/>
                </a:lnTo>
                <a:lnTo>
                  <a:pt x="0" y="315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4217167" y="385331"/>
            <a:ext cx="3921021" cy="3921021"/>
          </a:xfrm>
          <a:custGeom>
            <a:avLst/>
            <a:gdLst/>
            <a:ahLst/>
            <a:cxnLst/>
            <a:rect l="l" t="t" r="r" b="b"/>
            <a:pathLst>
              <a:path w="3921021" h="3921021">
                <a:moveTo>
                  <a:pt x="0" y="0"/>
                </a:moveTo>
                <a:lnTo>
                  <a:pt x="3921020" y="0"/>
                </a:lnTo>
                <a:lnTo>
                  <a:pt x="3921020" y="3921021"/>
                </a:lnTo>
                <a:lnTo>
                  <a:pt x="0" y="3921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5026138" y="6064107"/>
            <a:ext cx="3021377" cy="2892969"/>
          </a:xfrm>
          <a:custGeom>
            <a:avLst/>
            <a:gdLst/>
            <a:ahLst/>
            <a:cxnLst/>
            <a:rect l="l" t="t" r="r" b="b"/>
            <a:pathLst>
              <a:path w="3021377" h="2892969">
                <a:moveTo>
                  <a:pt x="0" y="0"/>
                </a:moveTo>
                <a:lnTo>
                  <a:pt x="3021378" y="0"/>
                </a:lnTo>
                <a:lnTo>
                  <a:pt x="3021378" y="2892969"/>
                </a:lnTo>
                <a:lnTo>
                  <a:pt x="0" y="2892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263259" y="7442490"/>
            <a:ext cx="3031065" cy="152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4"/>
              </a:lnSpc>
            </a:pPr>
            <a:r>
              <a:rPr lang="en-US" sz="793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PLAN 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34178" y="3992027"/>
            <a:ext cx="3486999" cy="1530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31523" y="1028700"/>
            <a:ext cx="10024953" cy="6678787"/>
          </a:xfrm>
          <a:custGeom>
            <a:avLst/>
            <a:gdLst/>
            <a:ahLst/>
            <a:cxnLst/>
            <a:rect l="l" t="t" r="r" b="b"/>
            <a:pathLst>
              <a:path w="10024953" h="6678787">
                <a:moveTo>
                  <a:pt x="0" y="0"/>
                </a:moveTo>
                <a:lnTo>
                  <a:pt x="10024954" y="0"/>
                </a:lnTo>
                <a:lnTo>
                  <a:pt x="10024954" y="6678787"/>
                </a:lnTo>
                <a:lnTo>
                  <a:pt x="0" y="6678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5183088" y="7319755"/>
            <a:ext cx="7921823" cy="2304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55"/>
              </a:lnSpc>
            </a:pPr>
            <a:r>
              <a:rPr lang="en-US" sz="12039" b="1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“SYMBIOSE”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2782" y="878887"/>
            <a:ext cx="12862437" cy="7267277"/>
          </a:xfrm>
          <a:custGeom>
            <a:avLst/>
            <a:gdLst/>
            <a:ahLst/>
            <a:cxnLst/>
            <a:rect l="l" t="t" r="r" b="b"/>
            <a:pathLst>
              <a:path w="12862437" h="7267277">
                <a:moveTo>
                  <a:pt x="0" y="0"/>
                </a:moveTo>
                <a:lnTo>
                  <a:pt x="12862436" y="0"/>
                </a:lnTo>
                <a:lnTo>
                  <a:pt x="12862436" y="7267277"/>
                </a:lnTo>
                <a:lnTo>
                  <a:pt x="0" y="7267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9144000" y="8391007"/>
            <a:ext cx="1443006" cy="14430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6188" y="8038582"/>
            <a:ext cx="16167483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MENNESKENE            GUDENE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12779" y="1509397"/>
            <a:ext cx="12062441" cy="5554695"/>
          </a:xfrm>
          <a:custGeom>
            <a:avLst/>
            <a:gdLst/>
            <a:ahLst/>
            <a:cxnLst/>
            <a:rect l="l" t="t" r="r" b="b"/>
            <a:pathLst>
              <a:path w="12062441" h="5554695">
                <a:moveTo>
                  <a:pt x="0" y="0"/>
                </a:moveTo>
                <a:lnTo>
                  <a:pt x="12062442" y="0"/>
                </a:lnTo>
                <a:lnTo>
                  <a:pt x="12062442" y="5554695"/>
                </a:lnTo>
                <a:lnTo>
                  <a:pt x="0" y="5554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635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6000899" y="6724650"/>
            <a:ext cx="6286202" cy="289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b="1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12779" y="1509397"/>
            <a:ext cx="12062441" cy="5554695"/>
          </a:xfrm>
          <a:custGeom>
            <a:avLst/>
            <a:gdLst/>
            <a:ahLst/>
            <a:cxnLst/>
            <a:rect l="l" t="t" r="r" b="b"/>
            <a:pathLst>
              <a:path w="12062441" h="5554695">
                <a:moveTo>
                  <a:pt x="0" y="0"/>
                </a:moveTo>
                <a:lnTo>
                  <a:pt x="12062442" y="0"/>
                </a:lnTo>
                <a:lnTo>
                  <a:pt x="12062442" y="5554695"/>
                </a:lnTo>
                <a:lnTo>
                  <a:pt x="0" y="5554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635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644732" y="6724650"/>
            <a:ext cx="16998536" cy="289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b="1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 = 7 DAGER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0293" y="606505"/>
            <a:ext cx="6727719" cy="5247621"/>
          </a:xfrm>
          <a:custGeom>
            <a:avLst/>
            <a:gdLst/>
            <a:ahLst/>
            <a:cxnLst/>
            <a:rect l="l" t="t" r="r" b="b"/>
            <a:pathLst>
              <a:path w="6727719" h="5247621">
                <a:moveTo>
                  <a:pt x="0" y="0"/>
                </a:moveTo>
                <a:lnTo>
                  <a:pt x="6727719" y="0"/>
                </a:lnTo>
                <a:lnTo>
                  <a:pt x="6727719" y="5247622"/>
                </a:lnTo>
                <a:lnTo>
                  <a:pt x="0" y="5247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144000" y="868918"/>
            <a:ext cx="6579093" cy="5329065"/>
          </a:xfrm>
          <a:custGeom>
            <a:avLst/>
            <a:gdLst/>
            <a:ahLst/>
            <a:cxnLst/>
            <a:rect l="l" t="t" r="r" b="b"/>
            <a:pathLst>
              <a:path w="6579093" h="5329065">
                <a:moveTo>
                  <a:pt x="0" y="0"/>
                </a:moveTo>
                <a:lnTo>
                  <a:pt x="6579093" y="0"/>
                </a:lnTo>
                <a:lnTo>
                  <a:pt x="6579093" y="5329066"/>
                </a:lnTo>
                <a:lnTo>
                  <a:pt x="0" y="532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1876659" y="5478060"/>
            <a:ext cx="5670359" cy="3780240"/>
          </a:xfrm>
          <a:custGeom>
            <a:avLst/>
            <a:gdLst/>
            <a:ahLst/>
            <a:cxnLst/>
            <a:rect l="l" t="t" r="r" b="b"/>
            <a:pathLst>
              <a:path w="5670359" h="3780240">
                <a:moveTo>
                  <a:pt x="0" y="0"/>
                </a:moveTo>
                <a:lnTo>
                  <a:pt x="5670359" y="0"/>
                </a:lnTo>
                <a:lnTo>
                  <a:pt x="5670359" y="3780240"/>
                </a:lnTo>
                <a:lnTo>
                  <a:pt x="0" y="3780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340505" y="5854127"/>
            <a:ext cx="6456400" cy="3638496"/>
          </a:xfrm>
          <a:custGeom>
            <a:avLst/>
            <a:gdLst/>
            <a:ahLst/>
            <a:cxnLst/>
            <a:rect l="l" t="t" r="r" b="b"/>
            <a:pathLst>
              <a:path w="6456400" h="3638496">
                <a:moveTo>
                  <a:pt x="0" y="0"/>
                </a:moveTo>
                <a:lnTo>
                  <a:pt x="6456400" y="0"/>
                </a:lnTo>
                <a:lnTo>
                  <a:pt x="6456400" y="3638496"/>
                </a:lnTo>
                <a:lnTo>
                  <a:pt x="0" y="36384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512" t="-32027" r="-6854" b="-2732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10576738" y="1718796"/>
            <a:ext cx="3713618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Skapelse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 dager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Edens hage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93823" y="2744408"/>
            <a:ext cx="5633486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Meningen med livet?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TEMPEL!!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11074" y="1737846"/>
            <a:ext cx="5346939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strike="sngStrike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 vs. BigBang?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facebook.com/share/r/17DUB2svKq/"/>
          </p:cNvPr>
          <p:cNvSpPr/>
          <p:nvPr/>
        </p:nvSpPr>
        <p:spPr>
          <a:xfrm>
            <a:off x="3630193" y="1070175"/>
            <a:ext cx="11027614" cy="8146650"/>
          </a:xfrm>
          <a:custGeom>
            <a:avLst/>
            <a:gdLst/>
            <a:ahLst/>
            <a:cxnLst/>
            <a:rect l="l" t="t" r="r" b="b"/>
            <a:pathLst>
              <a:path w="11027614" h="8146650">
                <a:moveTo>
                  <a:pt x="0" y="0"/>
                </a:moveTo>
                <a:lnTo>
                  <a:pt x="11027614" y="0"/>
                </a:lnTo>
                <a:lnTo>
                  <a:pt x="11027614" y="8146650"/>
                </a:lnTo>
                <a:lnTo>
                  <a:pt x="0" y="8146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60004"/>
            <a:ext cx="15285020" cy="1911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HVA ER LIKT?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8511422"/>
            <a:ext cx="4487219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AutoShape 4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7" name="Group 7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8" name="TextBox 8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4893" y="1887047"/>
            <a:ext cx="5198722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6210300" y="4381500"/>
            <a:ext cx="5943600" cy="5791630"/>
          </a:xfrm>
          <a:custGeom>
            <a:avLst/>
            <a:gdLst/>
            <a:ahLst/>
            <a:cxnLst/>
            <a:rect l="l" t="t" r="r" b="b"/>
            <a:pathLst>
              <a:path w="5943600" h="5791630">
                <a:moveTo>
                  <a:pt x="0" y="0"/>
                </a:moveTo>
                <a:lnTo>
                  <a:pt x="5943600" y="0"/>
                </a:lnTo>
                <a:lnTo>
                  <a:pt x="59436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765" t="-25152" r="-56813" b="-69925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6932060" y="1887047"/>
            <a:ext cx="3880429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HAGE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4893" y="1887047"/>
            <a:ext cx="5198722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2153900" y="4319567"/>
            <a:ext cx="5905500" cy="5853563"/>
          </a:xfrm>
          <a:custGeom>
            <a:avLst/>
            <a:gdLst/>
            <a:ahLst/>
            <a:cxnLst/>
            <a:rect l="l" t="t" r="r" b="b"/>
            <a:pathLst>
              <a:path w="5905500" h="5853563">
                <a:moveTo>
                  <a:pt x="0" y="0"/>
                </a:moveTo>
                <a:lnTo>
                  <a:pt x="5905500" y="0"/>
                </a:lnTo>
                <a:lnTo>
                  <a:pt x="5905500" y="5853563"/>
                </a:lnTo>
                <a:lnTo>
                  <a:pt x="0" y="5853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851" t="-25810" b="-7437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6210300" y="4381500"/>
            <a:ext cx="5943600" cy="5791630"/>
          </a:xfrm>
          <a:custGeom>
            <a:avLst/>
            <a:gdLst/>
            <a:ahLst/>
            <a:cxnLst/>
            <a:rect l="l" t="t" r="r" b="b"/>
            <a:pathLst>
              <a:path w="5943600" h="5791630">
                <a:moveTo>
                  <a:pt x="0" y="0"/>
                </a:moveTo>
                <a:lnTo>
                  <a:pt x="5943600" y="0"/>
                </a:lnTo>
                <a:lnTo>
                  <a:pt x="59436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765" t="-25152" r="-56813" b="-69925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6932060" y="1887047"/>
            <a:ext cx="3880429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507289" y="1887047"/>
            <a:ext cx="5198722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 DAGER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4893" y="1887047"/>
            <a:ext cx="5198722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0867"/>
            <a:ext cx="15285020" cy="3350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HVA ER FORSKJELLIG?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8511422"/>
            <a:ext cx="4487219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4" name="AutoShape 4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AutoShape 6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7" name="Group 7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8" name="TextBox 8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4893" y="1887047"/>
            <a:ext cx="5198722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1028700" y="317246"/>
            <a:ext cx="15285020" cy="373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“SÅ VAR </a:t>
            </a:r>
            <a:r>
              <a:rPr lang="en-US" sz="6999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HIMMELEN OG JORDEN</a:t>
            </a:r>
            <a:r>
              <a:rPr lang="en-US" sz="6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FULLFØRT. DEN </a:t>
            </a:r>
            <a:r>
              <a:rPr lang="en-US" sz="6999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SJUENDE DAGEN</a:t>
            </a:r>
            <a:r>
              <a:rPr lang="en-US" sz="6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FULLFØRTE GUD DET ARBEIDET HAN HADDE GJORT”. </a:t>
            </a:r>
            <a:r>
              <a:rPr lang="en-US" sz="6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(1 MOSEBOK 2,1-2)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9" name="TextBox 9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1028700" y="1836484"/>
            <a:ext cx="15285020" cy="107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HELE VERDEN</a:t>
            </a:r>
            <a:r>
              <a:rPr lang="en-US" sz="6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ER ET MØTESTED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9" name="TextBox 9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6210300" y="4381500"/>
            <a:ext cx="5943600" cy="5791630"/>
          </a:xfrm>
          <a:custGeom>
            <a:avLst/>
            <a:gdLst/>
            <a:ahLst/>
            <a:cxnLst/>
            <a:rect l="l" t="t" r="r" b="b"/>
            <a:pathLst>
              <a:path w="5943600" h="5791630">
                <a:moveTo>
                  <a:pt x="0" y="0"/>
                </a:moveTo>
                <a:lnTo>
                  <a:pt x="5943600" y="0"/>
                </a:lnTo>
                <a:lnTo>
                  <a:pt x="59436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765" t="-25152" r="-56813" b="-69925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6932060" y="1887047"/>
            <a:ext cx="3880429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HAGE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4893" y="1887047"/>
            <a:ext cx="5198722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1028700" y="771906"/>
            <a:ext cx="16603139" cy="320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0"/>
              </a:lnSpc>
            </a:pP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OG GUD SA: «SE, </a:t>
            </a:r>
            <a:r>
              <a:rPr lang="en-US" sz="6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JEG GIR DERE</a:t>
            </a: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ALLE PLANTER SOM SETTER FRØ, ALLE SOM FINNES PÅ HELE JORDEN, OG ALLE TRÆR SOM BÆRER FRUKT MED FRØ I. </a:t>
            </a:r>
          </a:p>
          <a:p>
            <a:pPr algn="l">
              <a:lnSpc>
                <a:spcPts val="6060"/>
              </a:lnSpc>
            </a:pP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DET SKAL </a:t>
            </a:r>
            <a:r>
              <a:rPr lang="en-US" sz="6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DERE HA Å SPISE</a:t>
            </a: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6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(1 MOSEBOK 1,29)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9" name="TextBox 9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292419" y="4441280"/>
            <a:ext cx="5703162" cy="5731850"/>
          </a:xfrm>
          <a:custGeom>
            <a:avLst/>
            <a:gdLst/>
            <a:ahLst/>
            <a:cxnLst/>
            <a:rect l="l" t="t" r="r" b="b"/>
            <a:pathLst>
              <a:path w="5703162" h="5731850">
                <a:moveTo>
                  <a:pt x="0" y="0"/>
                </a:moveTo>
                <a:lnTo>
                  <a:pt x="5703162" y="0"/>
                </a:lnTo>
                <a:lnTo>
                  <a:pt x="5703162" y="5731850"/>
                </a:lnTo>
                <a:lnTo>
                  <a:pt x="0" y="5731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484" t="-25152" r="-61738" b="-69925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800" y="1028700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580680" y="8773205"/>
            <a:ext cx="1480352" cy="28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9"/>
              </a:lnSpc>
            </a:pPr>
            <a:r>
              <a:rPr lang="en-US" sz="155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Foto: Kirkerådet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6292419" y="4441280"/>
            <a:ext cx="5703162" cy="5731850"/>
          </a:xfrm>
          <a:custGeom>
            <a:avLst/>
            <a:gdLst/>
            <a:ahLst/>
            <a:cxnLst/>
            <a:rect l="l" t="t" r="r" b="b"/>
            <a:pathLst>
              <a:path w="5703162" h="5731850">
                <a:moveTo>
                  <a:pt x="0" y="0"/>
                </a:moveTo>
                <a:lnTo>
                  <a:pt x="5703162" y="0"/>
                </a:lnTo>
                <a:lnTo>
                  <a:pt x="5703162" y="5731850"/>
                </a:lnTo>
                <a:lnTo>
                  <a:pt x="0" y="5731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484" t="-25152" r="-61738" b="-69925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8" name="Group 8"/>
          <p:cNvGrpSpPr/>
          <p:nvPr/>
        </p:nvGrpSpPr>
        <p:grpSpPr>
          <a:xfrm>
            <a:off x="6002949" y="1501612"/>
            <a:ext cx="2024927" cy="20249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987262"/>
            <a:ext cx="16669148" cy="248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9"/>
              </a:lnSpc>
            </a:pPr>
            <a:r>
              <a:rPr lang="en-US" sz="12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             MENNESKER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6292419" y="4441280"/>
            <a:ext cx="5703162" cy="5731850"/>
          </a:xfrm>
          <a:custGeom>
            <a:avLst/>
            <a:gdLst/>
            <a:ahLst/>
            <a:cxnLst/>
            <a:rect l="l" t="t" r="r" b="b"/>
            <a:pathLst>
              <a:path w="5703162" h="5731850">
                <a:moveTo>
                  <a:pt x="0" y="0"/>
                </a:moveTo>
                <a:lnTo>
                  <a:pt x="5703162" y="0"/>
                </a:lnTo>
                <a:lnTo>
                  <a:pt x="5703162" y="5731850"/>
                </a:lnTo>
                <a:lnTo>
                  <a:pt x="0" y="5731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484" t="-25152" r="-61738" b="-69925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8" name="Group 8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9" name="TextBox 9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61049"/>
            <a:ext cx="12378234" cy="369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“GODT, GODT, GODT... </a:t>
            </a:r>
          </a:p>
          <a:p>
            <a:pPr algn="l">
              <a:lnSpc>
                <a:spcPts val="13999"/>
              </a:lnSpc>
            </a:pPr>
            <a:r>
              <a:rPr lang="en-US" sz="9999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SVÆRT GODT</a:t>
            </a:r>
            <a:r>
              <a:rPr lang="en-US" sz="9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”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6292419" y="4441280"/>
            <a:ext cx="5703162" cy="5731850"/>
          </a:xfrm>
          <a:custGeom>
            <a:avLst/>
            <a:gdLst/>
            <a:ahLst/>
            <a:cxnLst/>
            <a:rect l="l" t="t" r="r" b="b"/>
            <a:pathLst>
              <a:path w="5703162" h="5731850">
                <a:moveTo>
                  <a:pt x="0" y="0"/>
                </a:moveTo>
                <a:lnTo>
                  <a:pt x="5703162" y="0"/>
                </a:lnTo>
                <a:lnTo>
                  <a:pt x="5703162" y="5731850"/>
                </a:lnTo>
                <a:lnTo>
                  <a:pt x="0" y="5731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484" t="-25152" r="-61738" b="-69925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8" name="Group 8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9" name="TextBox 9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7131" y="355600"/>
            <a:ext cx="15269129" cy="363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8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MENINGEN MED LIVET ER...</a:t>
            </a:r>
          </a:p>
          <a:p>
            <a:pPr algn="l">
              <a:lnSpc>
                <a:spcPts val="9120"/>
              </a:lnSpc>
            </a:pPr>
            <a:r>
              <a:rPr lang="en-US" sz="8000" b="1" strike="sngStrike" dirty="0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KONTROLL</a:t>
            </a:r>
          </a:p>
          <a:p>
            <a:pPr algn="l">
              <a:lnSpc>
                <a:spcPts val="9120"/>
              </a:lnSpc>
            </a:pPr>
            <a:r>
              <a:rPr lang="en-US" sz="80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FELLESSKAP OG VENNSKAP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2153900" y="4319567"/>
            <a:ext cx="5905500" cy="5853563"/>
          </a:xfrm>
          <a:custGeom>
            <a:avLst/>
            <a:gdLst/>
            <a:ahLst/>
            <a:cxnLst/>
            <a:rect l="l" t="t" r="r" b="b"/>
            <a:pathLst>
              <a:path w="5905500" h="5853563">
                <a:moveTo>
                  <a:pt x="0" y="0"/>
                </a:moveTo>
                <a:lnTo>
                  <a:pt x="5905500" y="0"/>
                </a:lnTo>
                <a:lnTo>
                  <a:pt x="5905500" y="5853563"/>
                </a:lnTo>
                <a:lnTo>
                  <a:pt x="0" y="5853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851" t="-25810" b="-7437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6210300" y="4381500"/>
            <a:ext cx="5943600" cy="5791630"/>
          </a:xfrm>
          <a:custGeom>
            <a:avLst/>
            <a:gdLst/>
            <a:ahLst/>
            <a:cxnLst/>
            <a:rect l="l" t="t" r="r" b="b"/>
            <a:pathLst>
              <a:path w="5943600" h="5791630">
                <a:moveTo>
                  <a:pt x="0" y="0"/>
                </a:moveTo>
                <a:lnTo>
                  <a:pt x="5943600" y="0"/>
                </a:lnTo>
                <a:lnTo>
                  <a:pt x="59436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765" t="-25152" r="-56813" b="-69925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6932060" y="1887047"/>
            <a:ext cx="3880429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507289" y="1887047"/>
            <a:ext cx="5198722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 DAGER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4893" y="1887047"/>
            <a:ext cx="5198722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878887" y="1521840"/>
            <a:ext cx="15285020" cy="186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0"/>
              </a:lnSpc>
            </a:pP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“OG DET BLE </a:t>
            </a:r>
            <a:r>
              <a:rPr lang="en-US" sz="8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KVELD</a:t>
            </a: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OG DET BLE </a:t>
            </a:r>
            <a:r>
              <a:rPr lang="en-US" sz="8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MORGEN</a:t>
            </a: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9" name="TextBox 9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292419" y="4441280"/>
            <a:ext cx="5703162" cy="5731850"/>
          </a:xfrm>
          <a:custGeom>
            <a:avLst/>
            <a:gdLst/>
            <a:ahLst/>
            <a:cxnLst/>
            <a:rect l="l" t="t" r="r" b="b"/>
            <a:pathLst>
              <a:path w="5703162" h="5731850">
                <a:moveTo>
                  <a:pt x="0" y="0"/>
                </a:moveTo>
                <a:lnTo>
                  <a:pt x="5703162" y="0"/>
                </a:lnTo>
                <a:lnTo>
                  <a:pt x="5703162" y="5731850"/>
                </a:lnTo>
                <a:lnTo>
                  <a:pt x="0" y="5731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484" t="-25152" r="-61738" b="-69925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>
            <a:off x="12201525" y="4441280"/>
            <a:ext cx="5782708" cy="5731850"/>
          </a:xfrm>
          <a:custGeom>
            <a:avLst/>
            <a:gdLst/>
            <a:ahLst/>
            <a:cxnLst/>
            <a:rect l="l" t="t" r="r" b="b"/>
            <a:pathLst>
              <a:path w="5782708" h="5731850">
                <a:moveTo>
                  <a:pt x="0" y="0"/>
                </a:moveTo>
                <a:lnTo>
                  <a:pt x="5782708" y="0"/>
                </a:lnTo>
                <a:lnTo>
                  <a:pt x="5782708" y="5731850"/>
                </a:lnTo>
                <a:lnTo>
                  <a:pt x="0" y="5731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0851" t="-25810" b="-74370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9572" y="1431409"/>
            <a:ext cx="13208856" cy="742418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190" y="878887"/>
            <a:ext cx="16599621" cy="7130974"/>
          </a:xfrm>
          <a:custGeom>
            <a:avLst/>
            <a:gdLst/>
            <a:ahLst/>
            <a:cxnLst/>
            <a:rect l="l" t="t" r="r" b="b"/>
            <a:pathLst>
              <a:path w="16599621" h="7130974">
                <a:moveTo>
                  <a:pt x="0" y="0"/>
                </a:moveTo>
                <a:lnTo>
                  <a:pt x="16599620" y="0"/>
                </a:lnTo>
                <a:lnTo>
                  <a:pt x="16599620" y="7130974"/>
                </a:lnTo>
                <a:lnTo>
                  <a:pt x="0" y="7130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919" b="-8122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6927924" y="7886700"/>
            <a:ext cx="4432151" cy="1853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PINSE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800" y="1028700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580680" y="8773205"/>
            <a:ext cx="1480352" cy="28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9"/>
              </a:lnSpc>
            </a:pPr>
            <a:r>
              <a:rPr lang="en-US" sz="155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Foto: Kirkerådet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7" name="Group 7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8" name="TextBox 8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4893" y="1887047"/>
            <a:ext cx="14884028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TEMPEL = MØTESTED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7" name="Group 7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8" name="TextBox 8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4893" y="1887047"/>
            <a:ext cx="12849540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DÅP OG PINSEDAG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ink Reaction 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762385" y="1904831"/>
            <a:ext cx="12763229" cy="6477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ink Reaction 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762385" y="1904831"/>
            <a:ext cx="12763229" cy="6477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6210300" y="4381500"/>
            <a:ext cx="5943600" cy="5791630"/>
          </a:xfrm>
          <a:custGeom>
            <a:avLst/>
            <a:gdLst/>
            <a:ahLst/>
            <a:cxnLst/>
            <a:rect l="l" t="t" r="r" b="b"/>
            <a:pathLst>
              <a:path w="5943600" h="5791630">
                <a:moveTo>
                  <a:pt x="0" y="0"/>
                </a:moveTo>
                <a:lnTo>
                  <a:pt x="5943600" y="0"/>
                </a:lnTo>
                <a:lnTo>
                  <a:pt x="59436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765" t="-25152" r="-56813" b="-69925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8" name="Group 8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9" name="TextBox 9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38175" y="1028700"/>
            <a:ext cx="2675072" cy="2524599"/>
          </a:xfrm>
          <a:custGeom>
            <a:avLst/>
            <a:gdLst/>
            <a:ahLst/>
            <a:cxnLst/>
            <a:rect l="l" t="t" r="r" b="b"/>
            <a:pathLst>
              <a:path w="2675072" h="2524599">
                <a:moveTo>
                  <a:pt x="0" y="0"/>
                </a:moveTo>
                <a:lnTo>
                  <a:pt x="2675072" y="0"/>
                </a:lnTo>
                <a:lnTo>
                  <a:pt x="2675072" y="2524599"/>
                </a:lnTo>
                <a:lnTo>
                  <a:pt x="0" y="252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TextBox 12"/>
          <p:cNvSpPr txBox="1"/>
          <p:nvPr/>
        </p:nvSpPr>
        <p:spPr>
          <a:xfrm>
            <a:off x="3757746" y="1019649"/>
            <a:ext cx="14247680" cy="253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Herren løfte sitt åsyn på deg </a:t>
            </a:r>
          </a:p>
          <a:p>
            <a:pPr algn="l">
              <a:lnSpc>
                <a:spcPts val="9000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og gi deg fred.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6210300" y="4381500"/>
            <a:ext cx="5943600" cy="5791630"/>
          </a:xfrm>
          <a:custGeom>
            <a:avLst/>
            <a:gdLst/>
            <a:ahLst/>
            <a:cxnLst/>
            <a:rect l="l" t="t" r="r" b="b"/>
            <a:pathLst>
              <a:path w="5943600" h="5791630">
                <a:moveTo>
                  <a:pt x="0" y="0"/>
                </a:moveTo>
                <a:lnTo>
                  <a:pt x="5943600" y="0"/>
                </a:lnTo>
                <a:lnTo>
                  <a:pt x="59436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765" t="-25152" r="-56813" b="-69925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8" name="Group 8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9" name="TextBox 9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4893" y="1887047"/>
            <a:ext cx="11588731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“KONFIRMASJON”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6292419" y="4441280"/>
            <a:ext cx="5703162" cy="5731850"/>
          </a:xfrm>
          <a:custGeom>
            <a:avLst/>
            <a:gdLst/>
            <a:ahLst/>
            <a:cxnLst/>
            <a:rect l="l" t="t" r="r" b="b"/>
            <a:pathLst>
              <a:path w="5703162" h="5731850">
                <a:moveTo>
                  <a:pt x="0" y="0"/>
                </a:moveTo>
                <a:lnTo>
                  <a:pt x="5703162" y="0"/>
                </a:lnTo>
                <a:lnTo>
                  <a:pt x="5703162" y="5731850"/>
                </a:lnTo>
                <a:lnTo>
                  <a:pt x="0" y="5731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484" t="-25152" r="-61738" b="-69925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8" name="Group 8"/>
          <p:cNvGrpSpPr/>
          <p:nvPr/>
        </p:nvGrpSpPr>
        <p:grpSpPr>
          <a:xfrm>
            <a:off x="6002949" y="1501612"/>
            <a:ext cx="2024927" cy="20249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987262"/>
            <a:ext cx="16669148" cy="248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9"/>
              </a:lnSpc>
            </a:pPr>
            <a:r>
              <a:rPr lang="en-US" sz="12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GUD             MENNESKER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2153900" y="4319567"/>
            <a:ext cx="5905500" cy="5853563"/>
          </a:xfrm>
          <a:custGeom>
            <a:avLst/>
            <a:gdLst/>
            <a:ahLst/>
            <a:cxnLst/>
            <a:rect l="l" t="t" r="r" b="b"/>
            <a:pathLst>
              <a:path w="5905500" h="5853563">
                <a:moveTo>
                  <a:pt x="0" y="0"/>
                </a:moveTo>
                <a:lnTo>
                  <a:pt x="5905500" y="0"/>
                </a:lnTo>
                <a:lnTo>
                  <a:pt x="5905500" y="5853563"/>
                </a:lnTo>
                <a:lnTo>
                  <a:pt x="0" y="5853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851" t="-25810" b="-7437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6210300" y="4381500"/>
            <a:ext cx="5943600" cy="5791630"/>
          </a:xfrm>
          <a:custGeom>
            <a:avLst/>
            <a:gdLst/>
            <a:ahLst/>
            <a:cxnLst/>
            <a:rect l="l" t="t" r="r" b="b"/>
            <a:pathLst>
              <a:path w="5943600" h="5791630">
                <a:moveTo>
                  <a:pt x="0" y="0"/>
                </a:moveTo>
                <a:lnTo>
                  <a:pt x="5943600" y="0"/>
                </a:lnTo>
                <a:lnTo>
                  <a:pt x="59436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765" t="-25152" r="-56813" b="-69925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9" name="Group 9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73478" y="1887047"/>
            <a:ext cx="14454206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FORTSETTELSE FØLGER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0" y="4381500"/>
            <a:ext cx="6172200" cy="5791630"/>
          </a:xfrm>
          <a:custGeom>
            <a:avLst/>
            <a:gdLst/>
            <a:ahLst/>
            <a:cxnLst/>
            <a:rect l="l" t="t" r="r" b="b"/>
            <a:pathLst>
              <a:path w="6172200" h="5791630">
                <a:moveTo>
                  <a:pt x="0" y="0"/>
                </a:moveTo>
                <a:lnTo>
                  <a:pt x="6172200" y="0"/>
                </a:lnTo>
                <a:lnTo>
                  <a:pt x="61722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264" t="-52507" r="-77092" b="-1025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2153900" y="4319567"/>
            <a:ext cx="5905500" cy="5853563"/>
          </a:xfrm>
          <a:custGeom>
            <a:avLst/>
            <a:gdLst/>
            <a:ahLst/>
            <a:cxnLst/>
            <a:rect l="l" t="t" r="r" b="b"/>
            <a:pathLst>
              <a:path w="5905500" h="5853563">
                <a:moveTo>
                  <a:pt x="0" y="0"/>
                </a:moveTo>
                <a:lnTo>
                  <a:pt x="5905500" y="0"/>
                </a:lnTo>
                <a:lnTo>
                  <a:pt x="5905500" y="5853563"/>
                </a:lnTo>
                <a:lnTo>
                  <a:pt x="0" y="5853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851" t="-25810" b="-7437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6210300" y="4381500"/>
            <a:ext cx="5943600" cy="5791630"/>
          </a:xfrm>
          <a:custGeom>
            <a:avLst/>
            <a:gdLst/>
            <a:ahLst/>
            <a:cxnLst/>
            <a:rect l="l" t="t" r="r" b="b"/>
            <a:pathLst>
              <a:path w="5943600" h="5791630">
                <a:moveTo>
                  <a:pt x="0" y="0"/>
                </a:moveTo>
                <a:lnTo>
                  <a:pt x="5943600" y="0"/>
                </a:lnTo>
                <a:lnTo>
                  <a:pt x="5943600" y="5791630"/>
                </a:lnTo>
                <a:lnTo>
                  <a:pt x="0" y="579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765" t="-25152" r="-56813" b="-69925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9" name="Group 9"/>
          <p:cNvGrpSpPr/>
          <p:nvPr/>
        </p:nvGrpSpPr>
        <p:grpSpPr>
          <a:xfrm>
            <a:off x="0" y="7337095"/>
            <a:ext cx="4487219" cy="1556411"/>
            <a:chOff x="0" y="0"/>
            <a:chExt cx="5982958" cy="207521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430054"/>
              <a:ext cx="5982958" cy="645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982958" cy="83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73478" y="1887047"/>
            <a:ext cx="14454206" cy="14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90"/>
              </a:lnSpc>
            </a:pPr>
            <a:r>
              <a:rPr lang="en-US" sz="11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DU ER VERDIFULL!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290875"/>
            <a:ext cx="13708378" cy="7705251"/>
          </a:xfrm>
          <a:custGeom>
            <a:avLst/>
            <a:gdLst/>
            <a:ahLst/>
            <a:cxnLst/>
            <a:rect l="l" t="t" r="r" b="b"/>
            <a:pathLst>
              <a:path w="13708378" h="7705251">
                <a:moveTo>
                  <a:pt x="0" y="0"/>
                </a:moveTo>
                <a:lnTo>
                  <a:pt x="13708378" y="0"/>
                </a:lnTo>
                <a:lnTo>
                  <a:pt x="13708378" y="7705250"/>
                </a:lnTo>
                <a:lnTo>
                  <a:pt x="0" y="770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A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44687" y="3931646"/>
            <a:ext cx="15998627" cy="3748250"/>
          </a:xfrm>
          <a:custGeom>
            <a:avLst/>
            <a:gdLst/>
            <a:ahLst/>
            <a:cxnLst/>
            <a:rect l="l" t="t" r="r" b="b"/>
            <a:pathLst>
              <a:path w="15998627" h="3748250">
                <a:moveTo>
                  <a:pt x="0" y="0"/>
                </a:moveTo>
                <a:lnTo>
                  <a:pt x="15998626" y="0"/>
                </a:lnTo>
                <a:lnTo>
                  <a:pt x="15998626" y="3748250"/>
                </a:lnTo>
                <a:lnTo>
                  <a:pt x="0" y="3748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11267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Konfirmantbibelen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03245" y="1261298"/>
            <a:ext cx="10710749" cy="215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18"/>
              </a:lnSpc>
            </a:pPr>
            <a:r>
              <a:rPr lang="en-US" sz="1122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 NY HVERDAG?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6118" y="308610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6640212" y="2333625"/>
            <a:ext cx="9490991" cy="5470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Herren løfte sitt åsyn på deg </a:t>
            </a:r>
          </a:p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og gi deg fred.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800" y="1028700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580680" y="8773205"/>
            <a:ext cx="1480352" cy="28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9"/>
              </a:lnSpc>
            </a:pPr>
            <a:r>
              <a:rPr lang="en-US" sz="155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Foto: Kirkerådet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04493" y="1329911"/>
            <a:ext cx="6279014" cy="7627178"/>
          </a:xfrm>
          <a:custGeom>
            <a:avLst/>
            <a:gdLst/>
            <a:ahLst/>
            <a:cxnLst/>
            <a:rect l="l" t="t" r="r" b="b"/>
            <a:pathLst>
              <a:path w="6279014" h="7627178">
                <a:moveTo>
                  <a:pt x="0" y="0"/>
                </a:moveTo>
                <a:lnTo>
                  <a:pt x="6279014" y="0"/>
                </a:lnTo>
                <a:lnTo>
                  <a:pt x="6279014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04493" y="1329911"/>
            <a:ext cx="6279014" cy="7627178"/>
          </a:xfrm>
          <a:custGeom>
            <a:avLst/>
            <a:gdLst/>
            <a:ahLst/>
            <a:cxnLst/>
            <a:rect l="l" t="t" r="r" b="b"/>
            <a:pathLst>
              <a:path w="6279014" h="7627178">
                <a:moveTo>
                  <a:pt x="0" y="0"/>
                </a:moveTo>
                <a:lnTo>
                  <a:pt x="6279014" y="0"/>
                </a:lnTo>
                <a:lnTo>
                  <a:pt x="6279014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4c6c704b-b6c7-44c3-9e3a-3a2a18430174}" enabled="1" method="Privileged" siteId="{adee44b2-91fc-40f1-abdd-9cc29351b5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284</Words>
  <Application>Microsoft Office PowerPoint</Application>
  <PresentationFormat>Egendefinert</PresentationFormat>
  <Paragraphs>85</Paragraphs>
  <Slides>57</Slides>
  <Notes>0</Notes>
  <HiddenSlides>0</HiddenSlides>
  <MMClips>5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57</vt:i4>
      </vt:variant>
    </vt:vector>
  </HeadingPairs>
  <TitlesOfParts>
    <vt:vector size="64" baseType="lpstr">
      <vt:lpstr>Calibri (MS) Bold</vt:lpstr>
      <vt:lpstr>Calibri</vt:lpstr>
      <vt:lpstr>Arial MT Pro Bold</vt:lpstr>
      <vt:lpstr>Arial</vt:lpstr>
      <vt:lpstr>Calibri (MS) Light</vt:lpstr>
      <vt:lpstr>Calibri (MS)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#10 - KONFIRMANTBIBELEN - POWERPOINT</dc:title>
  <dc:creator>Vollebæk, Bendik Aadland (External)</dc:creator>
  <cp:lastModifiedBy>Vollebæk, Bendik Aadland (External)</cp:lastModifiedBy>
  <cp:revision>2</cp:revision>
  <dcterms:created xsi:type="dcterms:W3CDTF">2006-08-16T00:00:00Z</dcterms:created>
  <dcterms:modified xsi:type="dcterms:W3CDTF">2025-10-05T06:37:12Z</dcterms:modified>
  <dc:identifier>DAG0z5Wc0Zo</dc:identifier>
</cp:coreProperties>
</file>