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05" r:id="rId4"/>
    <p:sldId id="259" r:id="rId5"/>
    <p:sldId id="260" r:id="rId6"/>
    <p:sldId id="306" r:id="rId7"/>
    <p:sldId id="30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11" r:id="rId24"/>
    <p:sldId id="278" r:id="rId25"/>
    <p:sldId id="279" r:id="rId26"/>
    <p:sldId id="280" r:id="rId27"/>
    <p:sldId id="281" r:id="rId28"/>
    <p:sldId id="282" r:id="rId29"/>
    <p:sldId id="283" r:id="rId30"/>
    <p:sldId id="284" r:id="rId31"/>
    <p:sldId id="285" r:id="rId32"/>
    <p:sldId id="308" r:id="rId33"/>
    <p:sldId id="309" r:id="rId34"/>
    <p:sldId id="288" r:id="rId35"/>
    <p:sldId id="289" r:id="rId36"/>
    <p:sldId id="290" r:id="rId37"/>
    <p:sldId id="291" r:id="rId38"/>
    <p:sldId id="292" r:id="rId39"/>
    <p:sldId id="293" r:id="rId40"/>
    <p:sldId id="310" r:id="rId41"/>
    <p:sldId id="295" r:id="rId42"/>
    <p:sldId id="296" r:id="rId43"/>
    <p:sldId id="297" r:id="rId44"/>
    <p:sldId id="298" r:id="rId45"/>
    <p:sldId id="299" r:id="rId46"/>
    <p:sldId id="300" r:id="rId47"/>
    <p:sldId id="301" r:id="rId48"/>
    <p:sldId id="302" r:id="rId49"/>
    <p:sldId id="303" r:id="rId50"/>
    <p:sldId id="304" r:id="rId51"/>
  </p:sldIdLst>
  <p:sldSz cx="18288000" cy="10287000"/>
  <p:notesSz cx="6858000" cy="9144000"/>
  <p:embeddedFontLst>
    <p:embeddedFont>
      <p:font typeface="Arial Bold" panose="020B0604020202020204" charset="0"/>
      <p:regular r:id="rId52"/>
    </p:embeddedFont>
    <p:embeddedFont>
      <p:font typeface="Calibri (MS)" panose="020B0604020202020204" charset="0"/>
      <p:regular r:id="rId53"/>
    </p:embeddedFont>
    <p:embeddedFont>
      <p:font typeface="Calibri (MS) Bold" panose="020B0604020202020204" charset="0"/>
      <p:regular r:id="rId54"/>
    </p:embeddedFont>
    <p:embeddedFont>
      <p:font typeface="Calibri (MS) Light"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B529D-C708-487B-A9C2-42767077891C}" v="10" dt="2025-08-10T08:05:24.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6" d="100"/>
          <a:sy n="36" d="100"/>
        </p:scale>
        <p:origin x="11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dik Vollebæk" userId="139699e4-f06e-42ba-b476-831100bba9f8" providerId="ADAL" clId="{E28B529D-C708-487B-A9C2-42767077891C}"/>
    <pc:docChg chg="undo custSel addSld delSld modSld sldOrd">
      <pc:chgData name="Bendik Vollebæk" userId="139699e4-f06e-42ba-b476-831100bba9f8" providerId="ADAL" clId="{E28B529D-C708-487B-A9C2-42767077891C}" dt="2025-08-10T10:38:56.475" v="123" actId="47"/>
      <pc:docMkLst>
        <pc:docMk/>
      </pc:docMkLst>
      <pc:sldChg chg="modSp mod">
        <pc:chgData name="Bendik Vollebæk" userId="139699e4-f06e-42ba-b476-831100bba9f8" providerId="ADAL" clId="{E28B529D-C708-487B-A9C2-42767077891C}" dt="2025-08-09T18:16:45.967" v="0" actId="14100"/>
        <pc:sldMkLst>
          <pc:docMk/>
          <pc:sldMk cId="0" sldId="256"/>
        </pc:sldMkLst>
        <pc:spChg chg="mod">
          <ac:chgData name="Bendik Vollebæk" userId="139699e4-f06e-42ba-b476-831100bba9f8" providerId="ADAL" clId="{E28B529D-C708-487B-A9C2-42767077891C}" dt="2025-08-09T18:16:45.967" v="0" actId="14100"/>
          <ac:spMkLst>
            <pc:docMk/>
            <pc:sldMk cId="0" sldId="256"/>
            <ac:spMk id="5" creationId="{00000000-0000-0000-0000-000000000000}"/>
          </ac:spMkLst>
        </pc:spChg>
      </pc:sldChg>
      <pc:sldChg chg="del">
        <pc:chgData name="Bendik Vollebæk" userId="139699e4-f06e-42ba-b476-831100bba9f8" providerId="ADAL" clId="{E28B529D-C708-487B-A9C2-42767077891C}" dt="2025-08-09T18:18:16.319" v="9" actId="47"/>
        <pc:sldMkLst>
          <pc:docMk/>
          <pc:sldMk cId="0" sldId="258"/>
        </pc:sldMkLst>
      </pc:sldChg>
      <pc:sldChg chg="addSp delSp mod">
        <pc:chgData name="Bendik Vollebæk" userId="139699e4-f06e-42ba-b476-831100bba9f8" providerId="ADAL" clId="{E28B529D-C708-487B-A9C2-42767077891C}" dt="2025-08-09T18:18:43.608" v="11" actId="22"/>
        <pc:sldMkLst>
          <pc:docMk/>
          <pc:sldMk cId="0" sldId="260"/>
        </pc:sldMkLst>
        <pc:spChg chg="add del">
          <ac:chgData name="Bendik Vollebæk" userId="139699e4-f06e-42ba-b476-831100bba9f8" providerId="ADAL" clId="{E28B529D-C708-487B-A9C2-42767077891C}" dt="2025-08-09T18:18:43.608" v="11" actId="22"/>
          <ac:spMkLst>
            <pc:docMk/>
            <pc:sldMk cId="0" sldId="260"/>
            <ac:spMk id="4" creationId="{4DB77F02-7089-3FBF-BB7A-341A69DE9C64}"/>
          </ac:spMkLst>
        </pc:spChg>
      </pc:sldChg>
      <pc:sldChg chg="del">
        <pc:chgData name="Bendik Vollebæk" userId="139699e4-f06e-42ba-b476-831100bba9f8" providerId="ADAL" clId="{E28B529D-C708-487B-A9C2-42767077891C}" dt="2025-08-09T18:21:18.566" v="18" actId="47"/>
        <pc:sldMkLst>
          <pc:docMk/>
          <pc:sldMk cId="0" sldId="261"/>
        </pc:sldMkLst>
      </pc:sldChg>
      <pc:sldChg chg="modSp">
        <pc:chgData name="Bendik Vollebæk" userId="139699e4-f06e-42ba-b476-831100bba9f8" providerId="ADAL" clId="{E28B529D-C708-487B-A9C2-42767077891C}" dt="2025-08-09T18:21:49.304" v="21"/>
        <pc:sldMkLst>
          <pc:docMk/>
          <pc:sldMk cId="0" sldId="262"/>
        </pc:sldMkLst>
        <pc:spChg chg="mod">
          <ac:chgData name="Bendik Vollebæk" userId="139699e4-f06e-42ba-b476-831100bba9f8" providerId="ADAL" clId="{E28B529D-C708-487B-A9C2-42767077891C}" dt="2025-08-09T18:21:49.304" v="21"/>
          <ac:spMkLst>
            <pc:docMk/>
            <pc:sldMk cId="0" sldId="262"/>
            <ac:spMk id="2" creationId="{00000000-0000-0000-0000-000000000000}"/>
          </ac:spMkLst>
        </pc:spChg>
      </pc:sldChg>
      <pc:sldChg chg="modSp mod">
        <pc:chgData name="Bendik Vollebæk" userId="139699e4-f06e-42ba-b476-831100bba9f8" providerId="ADAL" clId="{E28B529D-C708-487B-A9C2-42767077891C}" dt="2025-08-09T18:22:13.811" v="24" actId="1076"/>
        <pc:sldMkLst>
          <pc:docMk/>
          <pc:sldMk cId="0" sldId="265"/>
        </pc:sldMkLst>
        <pc:spChg chg="mod">
          <ac:chgData name="Bendik Vollebæk" userId="139699e4-f06e-42ba-b476-831100bba9f8" providerId="ADAL" clId="{E28B529D-C708-487B-A9C2-42767077891C}" dt="2025-08-09T18:22:13.811" v="24" actId="1076"/>
          <ac:spMkLst>
            <pc:docMk/>
            <pc:sldMk cId="0" sldId="265"/>
            <ac:spMk id="3" creationId="{00000000-0000-0000-0000-000000000000}"/>
          </ac:spMkLst>
        </pc:spChg>
      </pc:sldChg>
      <pc:sldChg chg="modSp mod">
        <pc:chgData name="Bendik Vollebæk" userId="139699e4-f06e-42ba-b476-831100bba9f8" providerId="ADAL" clId="{E28B529D-C708-487B-A9C2-42767077891C}" dt="2025-08-09T18:22:07.287" v="23" actId="1076"/>
        <pc:sldMkLst>
          <pc:docMk/>
          <pc:sldMk cId="0" sldId="266"/>
        </pc:sldMkLst>
        <pc:spChg chg="mod">
          <ac:chgData name="Bendik Vollebæk" userId="139699e4-f06e-42ba-b476-831100bba9f8" providerId="ADAL" clId="{E28B529D-C708-487B-A9C2-42767077891C}" dt="2025-08-09T18:22:07.287" v="23" actId="1076"/>
          <ac:spMkLst>
            <pc:docMk/>
            <pc:sldMk cId="0" sldId="266"/>
            <ac:spMk id="4" creationId="{00000000-0000-0000-0000-000000000000}"/>
          </ac:spMkLst>
        </pc:spChg>
      </pc:sldChg>
      <pc:sldChg chg="modSp mod">
        <pc:chgData name="Bendik Vollebæk" userId="139699e4-f06e-42ba-b476-831100bba9f8" providerId="ADAL" clId="{E28B529D-C708-487B-A9C2-42767077891C}" dt="2025-08-10T08:04:43.758" v="114" actId="20577"/>
        <pc:sldMkLst>
          <pc:docMk/>
          <pc:sldMk cId="0" sldId="275"/>
        </pc:sldMkLst>
        <pc:spChg chg="mod">
          <ac:chgData name="Bendik Vollebæk" userId="139699e4-f06e-42ba-b476-831100bba9f8" providerId="ADAL" clId="{E28B529D-C708-487B-A9C2-42767077891C}" dt="2025-08-10T08:04:43.758" v="114" actId="20577"/>
          <ac:spMkLst>
            <pc:docMk/>
            <pc:sldMk cId="0" sldId="275"/>
            <ac:spMk id="2" creationId="{00000000-0000-0000-0000-000000000000}"/>
          </ac:spMkLst>
        </pc:spChg>
      </pc:sldChg>
      <pc:sldChg chg="del">
        <pc:chgData name="Bendik Vollebæk" userId="139699e4-f06e-42ba-b476-831100bba9f8" providerId="ADAL" clId="{E28B529D-C708-487B-A9C2-42767077891C}" dt="2025-08-10T10:38:56.475" v="123" actId="47"/>
        <pc:sldMkLst>
          <pc:docMk/>
          <pc:sldMk cId="0" sldId="277"/>
        </pc:sldMkLst>
      </pc:sldChg>
      <pc:sldChg chg="modSp mod">
        <pc:chgData name="Bendik Vollebæk" userId="139699e4-f06e-42ba-b476-831100bba9f8" providerId="ADAL" clId="{E28B529D-C708-487B-A9C2-42767077891C}" dt="2025-08-09T18:23:35.800" v="26" actId="14100"/>
        <pc:sldMkLst>
          <pc:docMk/>
          <pc:sldMk cId="0" sldId="280"/>
        </pc:sldMkLst>
        <pc:spChg chg="mod">
          <ac:chgData name="Bendik Vollebæk" userId="139699e4-f06e-42ba-b476-831100bba9f8" providerId="ADAL" clId="{E28B529D-C708-487B-A9C2-42767077891C}" dt="2025-08-09T18:23:35.800" v="26" actId="14100"/>
          <ac:spMkLst>
            <pc:docMk/>
            <pc:sldMk cId="0" sldId="280"/>
            <ac:spMk id="3" creationId="{00000000-0000-0000-0000-000000000000}"/>
          </ac:spMkLst>
        </pc:spChg>
      </pc:sldChg>
      <pc:sldChg chg="modSp mod">
        <pc:chgData name="Bendik Vollebæk" userId="139699e4-f06e-42ba-b476-831100bba9f8" providerId="ADAL" clId="{E28B529D-C708-487B-A9C2-42767077891C}" dt="2025-08-10T08:05:30.503" v="120" actId="20577"/>
        <pc:sldMkLst>
          <pc:docMk/>
          <pc:sldMk cId="0" sldId="281"/>
        </pc:sldMkLst>
        <pc:spChg chg="mod">
          <ac:chgData name="Bendik Vollebæk" userId="139699e4-f06e-42ba-b476-831100bba9f8" providerId="ADAL" clId="{E28B529D-C708-487B-A9C2-42767077891C}" dt="2025-08-10T08:05:30.503" v="120" actId="20577"/>
          <ac:spMkLst>
            <pc:docMk/>
            <pc:sldMk cId="0" sldId="281"/>
            <ac:spMk id="2" creationId="{00000000-0000-0000-0000-000000000000}"/>
          </ac:spMkLst>
        </pc:spChg>
      </pc:sldChg>
      <pc:sldChg chg="del">
        <pc:chgData name="Bendik Vollebæk" userId="139699e4-f06e-42ba-b476-831100bba9f8" providerId="ADAL" clId="{E28B529D-C708-487B-A9C2-42767077891C}" dt="2025-08-09T18:24:18.538" v="30" actId="47"/>
        <pc:sldMkLst>
          <pc:docMk/>
          <pc:sldMk cId="0" sldId="286"/>
        </pc:sldMkLst>
      </pc:sldChg>
      <pc:sldChg chg="del">
        <pc:chgData name="Bendik Vollebæk" userId="139699e4-f06e-42ba-b476-831100bba9f8" providerId="ADAL" clId="{E28B529D-C708-487B-A9C2-42767077891C}" dt="2025-08-09T18:24:19.427" v="31" actId="47"/>
        <pc:sldMkLst>
          <pc:docMk/>
          <pc:sldMk cId="0" sldId="287"/>
        </pc:sldMkLst>
      </pc:sldChg>
      <pc:sldChg chg="del">
        <pc:chgData name="Bendik Vollebæk" userId="139699e4-f06e-42ba-b476-831100bba9f8" providerId="ADAL" clId="{E28B529D-C708-487B-A9C2-42767077891C}" dt="2025-08-09T18:27:12.246" v="58" actId="47"/>
        <pc:sldMkLst>
          <pc:docMk/>
          <pc:sldMk cId="0" sldId="294"/>
        </pc:sldMkLst>
      </pc:sldChg>
      <pc:sldChg chg="modSp mod">
        <pc:chgData name="Bendik Vollebæk" userId="139699e4-f06e-42ba-b476-831100bba9f8" providerId="ADAL" clId="{E28B529D-C708-487B-A9C2-42767077891C}" dt="2025-08-09T18:28:23.272" v="59" actId="14100"/>
        <pc:sldMkLst>
          <pc:docMk/>
          <pc:sldMk cId="0" sldId="304"/>
        </pc:sldMkLst>
        <pc:spChg chg="mod">
          <ac:chgData name="Bendik Vollebæk" userId="139699e4-f06e-42ba-b476-831100bba9f8" providerId="ADAL" clId="{E28B529D-C708-487B-A9C2-42767077891C}" dt="2025-08-09T18:28:23.272" v="59" actId="14100"/>
          <ac:spMkLst>
            <pc:docMk/>
            <pc:sldMk cId="0" sldId="304"/>
            <ac:spMk id="5" creationId="{00000000-0000-0000-0000-000000000000}"/>
          </ac:spMkLst>
        </pc:spChg>
      </pc:sldChg>
      <pc:sldChg chg="delSp modSp add mod modTransition">
        <pc:chgData name="Bendik Vollebæk" userId="139699e4-f06e-42ba-b476-831100bba9f8" providerId="ADAL" clId="{E28B529D-C708-487B-A9C2-42767077891C}" dt="2025-08-09T18:17:38.117" v="8"/>
        <pc:sldMkLst>
          <pc:docMk/>
          <pc:sldMk cId="134621902" sldId="305"/>
        </pc:sldMkLst>
        <pc:spChg chg="mod">
          <ac:chgData name="Bendik Vollebæk" userId="139699e4-f06e-42ba-b476-831100bba9f8" providerId="ADAL" clId="{E28B529D-C708-487B-A9C2-42767077891C}" dt="2025-08-09T18:17:29.858" v="7" actId="1076"/>
          <ac:spMkLst>
            <pc:docMk/>
            <pc:sldMk cId="134621902" sldId="305"/>
            <ac:spMk id="2" creationId="{3E11B558-ADCD-E6CD-9112-52D78CE06D1A}"/>
          </ac:spMkLst>
        </pc:spChg>
        <pc:spChg chg="del">
          <ac:chgData name="Bendik Vollebæk" userId="139699e4-f06e-42ba-b476-831100bba9f8" providerId="ADAL" clId="{E28B529D-C708-487B-A9C2-42767077891C}" dt="2025-08-09T18:16:59.836" v="2" actId="478"/>
          <ac:spMkLst>
            <pc:docMk/>
            <pc:sldMk cId="134621902" sldId="305"/>
            <ac:spMk id="3" creationId="{614511E7-E9B2-4E57-2092-9C70D6605BD8}"/>
          </ac:spMkLst>
        </pc:spChg>
      </pc:sldChg>
      <pc:sldChg chg="add setBg">
        <pc:chgData name="Bendik Vollebæk" userId="139699e4-f06e-42ba-b476-831100bba9f8" providerId="ADAL" clId="{E28B529D-C708-487B-A9C2-42767077891C}" dt="2025-08-09T18:20:44.784" v="17"/>
        <pc:sldMkLst>
          <pc:docMk/>
          <pc:sldMk cId="2090981743" sldId="306"/>
        </pc:sldMkLst>
      </pc:sldChg>
      <pc:sldChg chg="add setBg">
        <pc:chgData name="Bendik Vollebæk" userId="139699e4-f06e-42ba-b476-831100bba9f8" providerId="ADAL" clId="{E28B529D-C708-487B-A9C2-42767077891C}" dt="2025-08-09T18:20:35.565" v="16"/>
        <pc:sldMkLst>
          <pc:docMk/>
          <pc:sldMk cId="2298404342" sldId="307"/>
        </pc:sldMkLst>
      </pc:sldChg>
      <pc:sldChg chg="add ord">
        <pc:chgData name="Bendik Vollebæk" userId="139699e4-f06e-42ba-b476-831100bba9f8" providerId="ADAL" clId="{E28B529D-C708-487B-A9C2-42767077891C}" dt="2025-08-09T18:24:15.757" v="29"/>
        <pc:sldMkLst>
          <pc:docMk/>
          <pc:sldMk cId="3363756391" sldId="308"/>
        </pc:sldMkLst>
      </pc:sldChg>
      <pc:sldChg chg="add ord replId">
        <pc:chgData name="Bendik Vollebæk" userId="139699e4-f06e-42ba-b476-831100bba9f8" providerId="ADAL" clId="{E28B529D-C708-487B-A9C2-42767077891C}" dt="2025-08-09T18:24:15.757" v="29"/>
        <pc:sldMkLst>
          <pc:docMk/>
          <pc:sldMk cId="3474418743" sldId="309"/>
        </pc:sldMkLst>
      </pc:sldChg>
      <pc:sldChg chg="modSp add mod modTransition">
        <pc:chgData name="Bendik Vollebæk" userId="139699e4-f06e-42ba-b476-831100bba9f8" providerId="ADAL" clId="{E28B529D-C708-487B-A9C2-42767077891C}" dt="2025-08-09T18:26:47.717" v="57"/>
        <pc:sldMkLst>
          <pc:docMk/>
          <pc:sldMk cId="2744917298" sldId="310"/>
        </pc:sldMkLst>
        <pc:spChg chg="mod">
          <ac:chgData name="Bendik Vollebæk" userId="139699e4-f06e-42ba-b476-831100bba9f8" providerId="ADAL" clId="{E28B529D-C708-487B-A9C2-42767077891C}" dt="2025-08-09T18:26:37.747" v="54" actId="1076"/>
          <ac:spMkLst>
            <pc:docMk/>
            <pc:sldMk cId="2744917298" sldId="310"/>
            <ac:spMk id="2" creationId="{5F29DA7E-306E-3317-72B3-C35B6A3A2CCF}"/>
          </ac:spMkLst>
        </pc:spChg>
        <pc:spChg chg="mod">
          <ac:chgData name="Bendik Vollebæk" userId="139699e4-f06e-42ba-b476-831100bba9f8" providerId="ADAL" clId="{E28B529D-C708-487B-A9C2-42767077891C}" dt="2025-08-09T18:26:42.997" v="55" actId="1076"/>
          <ac:spMkLst>
            <pc:docMk/>
            <pc:sldMk cId="2744917298" sldId="310"/>
            <ac:spMk id="3" creationId="{2098FBE7-D7F0-3B26-5BE1-3BB09CD52359}"/>
          </ac:spMkLst>
        </pc:spChg>
        <pc:spChg chg="mod">
          <ac:chgData name="Bendik Vollebæk" userId="139699e4-f06e-42ba-b476-831100bba9f8" providerId="ADAL" clId="{E28B529D-C708-487B-A9C2-42767077891C}" dt="2025-08-09T18:26:26.953" v="49" actId="1076"/>
          <ac:spMkLst>
            <pc:docMk/>
            <pc:sldMk cId="2744917298" sldId="310"/>
            <ac:spMk id="4" creationId="{84217753-734C-431F-67B2-262895DDA3AC}"/>
          </ac:spMkLst>
        </pc:spChg>
        <pc:spChg chg="mod">
          <ac:chgData name="Bendik Vollebæk" userId="139699e4-f06e-42ba-b476-831100bba9f8" providerId="ADAL" clId="{E28B529D-C708-487B-A9C2-42767077891C}" dt="2025-08-09T18:26:44.713" v="56" actId="1076"/>
          <ac:spMkLst>
            <pc:docMk/>
            <pc:sldMk cId="2744917298" sldId="310"/>
            <ac:spMk id="5" creationId="{8FD6F5F4-CB47-AD5D-1C69-5E247DAD2B79}"/>
          </ac:spMkLst>
        </pc:spChg>
        <pc:spChg chg="mod">
          <ac:chgData name="Bendik Vollebæk" userId="139699e4-f06e-42ba-b476-831100bba9f8" providerId="ADAL" clId="{E28B529D-C708-487B-A9C2-42767077891C}" dt="2025-08-09T18:26:31.497" v="51" actId="1076"/>
          <ac:spMkLst>
            <pc:docMk/>
            <pc:sldMk cId="2744917298" sldId="310"/>
            <ac:spMk id="6" creationId="{6AE9AC18-4042-9F1C-60FE-0E94ACEBCB27}"/>
          </ac:spMkLst>
        </pc:spChg>
        <pc:spChg chg="mod">
          <ac:chgData name="Bendik Vollebæk" userId="139699e4-f06e-42ba-b476-831100bba9f8" providerId="ADAL" clId="{E28B529D-C708-487B-A9C2-42767077891C}" dt="2025-08-09T18:26:23.588" v="48" actId="1076"/>
          <ac:spMkLst>
            <pc:docMk/>
            <pc:sldMk cId="2744917298" sldId="310"/>
            <ac:spMk id="7" creationId="{2E18CFC1-75F1-CBCA-24AB-2E077CD20745}"/>
          </ac:spMkLst>
        </pc:spChg>
      </pc:sldChg>
      <pc:sldChg chg="add">
        <pc:chgData name="Bendik Vollebæk" userId="139699e4-f06e-42ba-b476-831100bba9f8" providerId="ADAL" clId="{E28B529D-C708-487B-A9C2-42767077891C}" dt="2025-08-10T10:38:00.633" v="122"/>
        <pc:sldMkLst>
          <pc:docMk/>
          <pc:sldMk cId="3726972509" sldId="31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watch?v=Yst9N7kuFE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watch?v=bktDXGBiRJ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watch?v=uJABLs_cs7o"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watch?v=LtXOnW4Jbs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watch?v=kq-RazZSvy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p:cNvGrpSpPr/>
        <p:nvPr/>
      </p:nvGrpSpPr>
      <p:grpSpPr>
        <a:xfrm>
          <a:off x="0" y="0"/>
          <a:ext cx="0" cy="0"/>
          <a:chOff x="0" y="0"/>
          <a:chExt cx="0" cy="0"/>
        </a:xfrm>
      </p:grpSpPr>
      <p:sp>
        <p:nvSpPr>
          <p:cNvPr id="2" name="Freeform 2"/>
          <p:cNvSpPr/>
          <p:nvPr/>
        </p:nvSpPr>
        <p:spPr>
          <a:xfrm>
            <a:off x="11557944" y="8646623"/>
            <a:ext cx="5469382" cy="838145"/>
          </a:xfrm>
          <a:custGeom>
            <a:avLst/>
            <a:gdLst/>
            <a:ahLst/>
            <a:cxnLst/>
            <a:rect l="l" t="t" r="r" b="b"/>
            <a:pathLst>
              <a:path w="5469382" h="838145">
                <a:moveTo>
                  <a:pt x="0" y="0"/>
                </a:moveTo>
                <a:lnTo>
                  <a:pt x="5469383" y="0"/>
                </a:lnTo>
                <a:lnTo>
                  <a:pt x="5469383" y="838145"/>
                </a:lnTo>
                <a:lnTo>
                  <a:pt x="0" y="838145"/>
                </a:lnTo>
                <a:lnTo>
                  <a:pt x="0" y="0"/>
                </a:lnTo>
                <a:close/>
              </a:path>
            </a:pathLst>
          </a:custGeom>
          <a:blipFill>
            <a:blip r:embed="rId2"/>
            <a:stretch>
              <a:fillRect/>
            </a:stretch>
          </a:blipFill>
        </p:spPr>
        <p:txBody>
          <a:bodyPr/>
          <a:lstStyle/>
          <a:p>
            <a:endParaRPr lang="nb-NO"/>
          </a:p>
        </p:txBody>
      </p:sp>
      <p:sp>
        <p:nvSpPr>
          <p:cNvPr id="3" name="Freeform 3"/>
          <p:cNvSpPr/>
          <p:nvPr/>
        </p:nvSpPr>
        <p:spPr>
          <a:xfrm>
            <a:off x="1198034" y="3859805"/>
            <a:ext cx="15891931" cy="3723253"/>
          </a:xfrm>
          <a:custGeom>
            <a:avLst/>
            <a:gdLst/>
            <a:ahLst/>
            <a:cxnLst/>
            <a:rect l="l" t="t" r="r" b="b"/>
            <a:pathLst>
              <a:path w="15891931" h="3723253">
                <a:moveTo>
                  <a:pt x="0" y="0"/>
                </a:moveTo>
                <a:lnTo>
                  <a:pt x="15891932" y="0"/>
                </a:lnTo>
                <a:lnTo>
                  <a:pt x="15891932" y="3723253"/>
                </a:lnTo>
                <a:lnTo>
                  <a:pt x="0" y="3723253"/>
                </a:lnTo>
                <a:lnTo>
                  <a:pt x="0" y="0"/>
                </a:lnTo>
                <a:close/>
              </a:path>
            </a:pathLst>
          </a:custGeom>
          <a:blipFill>
            <a:blip r:embed="rId3"/>
            <a:stretch>
              <a:fillRect/>
            </a:stretch>
          </a:blipFill>
        </p:spPr>
        <p:txBody>
          <a:bodyPr/>
          <a:lstStyle/>
          <a:p>
            <a:endParaRPr lang="nb-NO"/>
          </a:p>
        </p:txBody>
      </p:sp>
      <p:sp>
        <p:nvSpPr>
          <p:cNvPr id="4" name="TextBox 4"/>
          <p:cNvSpPr txBox="1"/>
          <p:nvPr/>
        </p:nvSpPr>
        <p:spPr>
          <a:xfrm>
            <a:off x="1538598" y="8548093"/>
            <a:ext cx="6073412" cy="991919"/>
          </a:xfrm>
          <a:prstGeom prst="rect">
            <a:avLst/>
          </a:prstGeom>
        </p:spPr>
        <p:txBody>
          <a:bodyPr lIns="0" tIns="0" rIns="0" bIns="0" rtlCol="0" anchor="t">
            <a:spAutoFit/>
          </a:bodyPr>
          <a:lstStyle/>
          <a:p>
            <a:pPr algn="ctr">
              <a:lnSpc>
                <a:spcPts val="7280"/>
              </a:lnSpc>
            </a:pPr>
            <a:r>
              <a:rPr lang="en-US" sz="5200" b="1">
                <a:solidFill>
                  <a:srgbClr val="000000"/>
                </a:solidFill>
                <a:latin typeface="Arial Bold"/>
                <a:ea typeface="Arial Bold"/>
                <a:cs typeface="Arial Bold"/>
                <a:sym typeface="Arial Bold"/>
              </a:rPr>
              <a:t>Konfirmantbibelen</a:t>
            </a:r>
          </a:p>
        </p:txBody>
      </p:sp>
      <p:sp>
        <p:nvSpPr>
          <p:cNvPr id="5" name="TextBox 5"/>
          <p:cNvSpPr txBox="1"/>
          <p:nvPr/>
        </p:nvSpPr>
        <p:spPr>
          <a:xfrm>
            <a:off x="2960604" y="1112926"/>
            <a:ext cx="13574796" cy="1890133"/>
          </a:xfrm>
          <a:prstGeom prst="rect">
            <a:avLst/>
          </a:prstGeom>
        </p:spPr>
        <p:txBody>
          <a:bodyPr wrap="square" lIns="0" tIns="0" rIns="0" bIns="0" rtlCol="0" anchor="t">
            <a:spAutoFit/>
          </a:bodyPr>
          <a:lstStyle/>
          <a:p>
            <a:pPr algn="l">
              <a:lnSpc>
                <a:spcPts val="15718"/>
              </a:lnSpc>
            </a:pPr>
            <a:r>
              <a:rPr lang="en-US" sz="11227" b="1" dirty="0">
                <a:solidFill>
                  <a:srgbClr val="000000"/>
                </a:solidFill>
                <a:latin typeface="Calibri (MS) Bold"/>
                <a:ea typeface="Calibri (MS) Bold"/>
                <a:cs typeface="Calibri (MS) Bold"/>
                <a:sym typeface="Calibri (MS) Bold"/>
              </a:rPr>
              <a:t>EN STØRRE HISTORIE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2174960" y="1028700"/>
            <a:ext cx="13938081" cy="8229600"/>
          </a:xfrm>
          <a:custGeom>
            <a:avLst/>
            <a:gdLst/>
            <a:ahLst/>
            <a:cxnLst/>
            <a:rect l="l" t="t" r="r" b="b"/>
            <a:pathLst>
              <a:path w="13938081" h="8229600">
                <a:moveTo>
                  <a:pt x="0" y="0"/>
                </a:moveTo>
                <a:lnTo>
                  <a:pt x="13938080" y="0"/>
                </a:lnTo>
                <a:lnTo>
                  <a:pt x="13938080" y="8229600"/>
                </a:lnTo>
                <a:lnTo>
                  <a:pt x="0" y="8229600"/>
                </a:lnTo>
                <a:lnTo>
                  <a:pt x="0" y="0"/>
                </a:lnTo>
                <a:close/>
              </a:path>
            </a:pathLst>
          </a:custGeom>
          <a:blipFill>
            <a:blip r:embed="rId2"/>
            <a:stretch>
              <a:fillRect/>
            </a:stretch>
          </a:blipFill>
        </p:spPr>
        <p:txBody>
          <a:bodyPr/>
          <a:lstStyle/>
          <a:p>
            <a:endParaRPr lang="nb-NO"/>
          </a:p>
        </p:txBody>
      </p:sp>
      <p:sp>
        <p:nvSpPr>
          <p:cNvPr id="3" name="Freeform 3"/>
          <p:cNvSpPr/>
          <p:nvPr/>
        </p:nvSpPr>
        <p:spPr>
          <a:xfrm>
            <a:off x="4813576" y="1806843"/>
            <a:ext cx="8052264" cy="6673314"/>
          </a:xfrm>
          <a:custGeom>
            <a:avLst/>
            <a:gdLst/>
            <a:ahLst/>
            <a:cxnLst/>
            <a:rect l="l" t="t" r="r" b="b"/>
            <a:pathLst>
              <a:path w="8052264" h="6673314">
                <a:moveTo>
                  <a:pt x="0" y="0"/>
                </a:moveTo>
                <a:lnTo>
                  <a:pt x="8052264" y="0"/>
                </a:lnTo>
                <a:lnTo>
                  <a:pt x="8052264" y="6673314"/>
                </a:lnTo>
                <a:lnTo>
                  <a:pt x="0" y="6673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6400800" y="1028700"/>
            <a:ext cx="5486400" cy="8229600"/>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2"/>
            <a:stretch>
              <a:fillRect/>
            </a:stretch>
          </a:blipFill>
          <a:ln w="38100" cap="sq">
            <a:solidFill>
              <a:srgbClr val="000000"/>
            </a:solidFill>
            <a:prstDash val="solid"/>
            <a:miter/>
          </a:ln>
        </p:spPr>
        <p:txBody>
          <a:bodyPr/>
          <a:lstStyle/>
          <a:p>
            <a:endParaRPr lang="nb-NO"/>
          </a:p>
        </p:txBody>
      </p:sp>
      <p:sp>
        <p:nvSpPr>
          <p:cNvPr id="3" name="TextBox 3"/>
          <p:cNvSpPr txBox="1"/>
          <p:nvPr/>
        </p:nvSpPr>
        <p:spPr>
          <a:xfrm>
            <a:off x="10842137" y="8877300"/>
            <a:ext cx="1018169" cy="239746"/>
          </a:xfrm>
          <a:prstGeom prst="rect">
            <a:avLst/>
          </a:prstGeom>
        </p:spPr>
        <p:txBody>
          <a:bodyPr wrap="square" lIns="0" tIns="0" rIns="0" bIns="0" rtlCol="0" anchor="t">
            <a:spAutoFit/>
          </a:bodyPr>
          <a:lstStyle/>
          <a:p>
            <a:pPr algn="ctr">
              <a:lnSpc>
                <a:spcPts val="1960"/>
              </a:lnSpc>
            </a:pPr>
            <a:r>
              <a:rPr lang="en-US" sz="1400" dirty="0">
                <a:solidFill>
                  <a:srgbClr val="000000"/>
                </a:solidFill>
                <a:latin typeface="Calibri (MS)"/>
                <a:ea typeface="Calibri (MS)"/>
                <a:cs typeface="Calibri (MS)"/>
                <a:sym typeface="Calibri (MS)"/>
              </a:rPr>
              <a:t>KI-</a:t>
            </a:r>
            <a:r>
              <a:rPr lang="en-US" sz="1400" dirty="0" err="1">
                <a:solidFill>
                  <a:srgbClr val="000000"/>
                </a:solidFill>
                <a:latin typeface="Calibri (MS)"/>
                <a:ea typeface="Calibri (MS)"/>
                <a:cs typeface="Calibri (MS)"/>
                <a:sym typeface="Calibri (MS)"/>
              </a:rPr>
              <a:t>generert</a:t>
            </a:r>
            <a:endParaRPr lang="en-US" sz="1400" dirty="0">
              <a:solidFill>
                <a:srgbClr val="000000"/>
              </a:solidFill>
              <a:latin typeface="Calibri (MS)"/>
              <a:ea typeface="Calibri (MS)"/>
              <a:cs typeface="Calibri (MS)"/>
              <a:sym typeface="Calibri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5965521" y="2901342"/>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2"/>
            <a:stretch>
              <a:fillRect/>
            </a:stretch>
          </a:blipFill>
          <a:ln w="38100" cap="sq">
            <a:solidFill>
              <a:srgbClr val="000000"/>
            </a:solidFill>
            <a:prstDash val="solid"/>
            <a:miter/>
          </a:ln>
        </p:spPr>
        <p:txBody>
          <a:bodyPr/>
          <a:lstStyle/>
          <a:p>
            <a:endParaRPr lang="nb-NO"/>
          </a:p>
        </p:txBody>
      </p:sp>
      <p:sp>
        <p:nvSpPr>
          <p:cNvPr id="3" name="Freeform 3"/>
          <p:cNvSpPr/>
          <p:nvPr/>
        </p:nvSpPr>
        <p:spPr>
          <a:xfrm>
            <a:off x="5965521" y="1021361"/>
            <a:ext cx="6356958" cy="1879980"/>
          </a:xfrm>
          <a:custGeom>
            <a:avLst/>
            <a:gdLst/>
            <a:ahLst/>
            <a:cxnLst/>
            <a:rect l="l" t="t" r="r" b="b"/>
            <a:pathLst>
              <a:path w="6356958" h="1879980">
                <a:moveTo>
                  <a:pt x="0" y="0"/>
                </a:moveTo>
                <a:lnTo>
                  <a:pt x="6356958" y="0"/>
                </a:lnTo>
                <a:lnTo>
                  <a:pt x="6356958" y="1879981"/>
                </a:lnTo>
                <a:lnTo>
                  <a:pt x="0" y="1879981"/>
                </a:lnTo>
                <a:lnTo>
                  <a:pt x="0" y="0"/>
                </a:lnTo>
                <a:close/>
              </a:path>
            </a:pathLst>
          </a:custGeom>
          <a:blipFill>
            <a:blip r:embed="rId3"/>
            <a:stretch>
              <a:fillRect t="-85859" b="-89539"/>
            </a:stretch>
          </a:blipFill>
        </p:spPr>
        <p:txBody>
          <a:bodyPr/>
          <a:lstStyle/>
          <a:p>
            <a:endParaRPr lang="nb-NO"/>
          </a:p>
        </p:txBody>
      </p:sp>
      <p:sp>
        <p:nvSpPr>
          <p:cNvPr id="4" name="TextBox 4"/>
          <p:cNvSpPr txBox="1"/>
          <p:nvPr/>
        </p:nvSpPr>
        <p:spPr>
          <a:xfrm>
            <a:off x="11125200" y="8877300"/>
            <a:ext cx="898595" cy="239746"/>
          </a:xfrm>
          <a:prstGeom prst="rect">
            <a:avLst/>
          </a:prstGeom>
        </p:spPr>
        <p:txBody>
          <a:bodyPr wrap="square" lIns="0" tIns="0" rIns="0" bIns="0" rtlCol="0" anchor="t">
            <a:spAutoFit/>
          </a:bodyPr>
          <a:lstStyle/>
          <a:p>
            <a:pPr algn="ctr">
              <a:lnSpc>
                <a:spcPts val="1960"/>
              </a:lnSpc>
            </a:pPr>
            <a:r>
              <a:rPr lang="en-US" sz="1400" dirty="0">
                <a:solidFill>
                  <a:srgbClr val="FFFFFF"/>
                </a:solidFill>
                <a:latin typeface="Calibri (MS)"/>
                <a:ea typeface="Calibri (MS)"/>
                <a:cs typeface="Calibri (MS)"/>
                <a:sym typeface="Calibri (MS)"/>
              </a:rPr>
              <a:t>KI-</a:t>
            </a:r>
            <a:r>
              <a:rPr lang="en-US" sz="1400" dirty="0" err="1">
                <a:solidFill>
                  <a:srgbClr val="FFFFFF"/>
                </a:solidFill>
                <a:latin typeface="Calibri (MS)"/>
                <a:ea typeface="Calibri (MS)"/>
                <a:cs typeface="Calibri (MS)"/>
                <a:sym typeface="Calibri (MS)"/>
              </a:rPr>
              <a:t>generert</a:t>
            </a:r>
            <a:endParaRPr lang="en-US" sz="1400" dirty="0">
              <a:solidFill>
                <a:srgbClr val="FFFFFF"/>
              </a:solidFill>
              <a:latin typeface="Calibri (MS)"/>
              <a:ea typeface="Calibri (MS)"/>
              <a:cs typeface="Calibri (MS)"/>
              <a:sym typeface="Calibri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823085" y="1028700"/>
            <a:ext cx="14641830" cy="822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1028700" y="5124450"/>
            <a:ext cx="20345400" cy="38100"/>
          </a:xfrm>
          <a:prstGeom prst="rect">
            <a:avLst/>
          </a:prstGeom>
          <a:solidFill>
            <a:srgbClr val="000000"/>
          </a:solidFill>
        </p:spPr>
        <p:txBody>
          <a:bodyPr/>
          <a:lstStyle/>
          <a:p>
            <a:endParaRPr lang="nb-NO"/>
          </a:p>
        </p:txBody>
      </p:sp>
      <p:sp>
        <p:nvSpPr>
          <p:cNvPr id="3" name="AutoShape 3"/>
          <p:cNvSpPr/>
          <p:nvPr/>
        </p:nvSpPr>
        <p:spPr>
          <a:xfrm>
            <a:off x="-752475" y="-353758"/>
            <a:ext cx="952500" cy="5486400"/>
          </a:xfrm>
          <a:prstGeom prst="rect">
            <a:avLst/>
          </a:prstGeom>
          <a:solidFill>
            <a:srgbClr val="000000"/>
          </a:solidFill>
        </p:spPr>
        <p:txBody>
          <a:bodyPr/>
          <a:lstStyle/>
          <a:p>
            <a:endParaRPr lang="nb-NO"/>
          </a:p>
        </p:txBody>
      </p:sp>
      <p:sp>
        <p:nvSpPr>
          <p:cNvPr id="4" name="AutoShape 4"/>
          <p:cNvSpPr/>
          <p:nvPr/>
        </p:nvSpPr>
        <p:spPr>
          <a:xfrm>
            <a:off x="18087975" y="5105400"/>
            <a:ext cx="952500" cy="5486400"/>
          </a:xfrm>
          <a:prstGeom prst="rect">
            <a:avLst/>
          </a:prstGeom>
          <a:solidFill>
            <a:srgbClr val="000000"/>
          </a:solidFill>
        </p:spPr>
        <p:txBody>
          <a:bodyPr/>
          <a:lstStyle/>
          <a:p>
            <a:endParaRPr lang="nb-NO"/>
          </a:p>
        </p:txBody>
      </p:sp>
      <p:sp>
        <p:nvSpPr>
          <p:cNvPr id="5" name="TextBox 5"/>
          <p:cNvSpPr txBox="1"/>
          <p:nvPr/>
        </p:nvSpPr>
        <p:spPr>
          <a:xfrm>
            <a:off x="1040743" y="1300467"/>
            <a:ext cx="16626903" cy="2190700"/>
          </a:xfrm>
          <a:prstGeom prst="rect">
            <a:avLst/>
          </a:prstGeom>
        </p:spPr>
        <p:txBody>
          <a:bodyPr lIns="0" tIns="0" rIns="0" bIns="0" rtlCol="0" anchor="t">
            <a:spAutoFit/>
          </a:bodyPr>
          <a:lstStyle/>
          <a:p>
            <a:pPr algn="ctr">
              <a:lnSpc>
                <a:spcPts val="15600"/>
              </a:lnSpc>
              <a:spcBef>
                <a:spcPct val="0"/>
              </a:spcBef>
            </a:pPr>
            <a:r>
              <a:rPr lang="en-US" sz="12000" b="1">
                <a:solidFill>
                  <a:srgbClr val="000000"/>
                </a:solidFill>
                <a:latin typeface="Calibri (MS) Bold"/>
                <a:ea typeface="Calibri (MS) Bold"/>
                <a:cs typeface="Calibri (MS) Bold"/>
                <a:sym typeface="Calibri (MS) Bold"/>
              </a:rPr>
              <a:t>HVA BØR JEG GJØRE?</a:t>
            </a:r>
          </a:p>
        </p:txBody>
      </p:sp>
      <p:sp>
        <p:nvSpPr>
          <p:cNvPr id="6" name="TextBox 6"/>
          <p:cNvSpPr txBox="1"/>
          <p:nvPr/>
        </p:nvSpPr>
        <p:spPr>
          <a:xfrm>
            <a:off x="3139901" y="5391200"/>
            <a:ext cx="12428586" cy="4171851"/>
          </a:xfrm>
          <a:prstGeom prst="rect">
            <a:avLst/>
          </a:prstGeom>
        </p:spPr>
        <p:txBody>
          <a:bodyPr lIns="0" tIns="0" rIns="0" bIns="0" rtlCol="0" anchor="t">
            <a:spAutoFit/>
          </a:bodyPr>
          <a:lstStyle/>
          <a:p>
            <a:pPr algn="ctr">
              <a:lnSpc>
                <a:spcPts val="15600"/>
              </a:lnSpc>
            </a:pPr>
            <a:r>
              <a:rPr lang="en-US" sz="12000" b="1">
                <a:solidFill>
                  <a:srgbClr val="E30037"/>
                </a:solidFill>
                <a:latin typeface="Calibri (MS) Bold"/>
                <a:ea typeface="Calibri (MS) Bold"/>
                <a:cs typeface="Calibri (MS) Bold"/>
                <a:sym typeface="Calibri (MS) Bold"/>
              </a:rPr>
              <a:t>HVILKEN HISTORIE </a:t>
            </a:r>
          </a:p>
          <a:p>
            <a:pPr algn="ctr">
              <a:lnSpc>
                <a:spcPts val="15600"/>
              </a:lnSpc>
              <a:spcBef>
                <a:spcPct val="0"/>
              </a:spcBef>
            </a:pPr>
            <a:r>
              <a:rPr lang="en-US" sz="12000" b="1">
                <a:solidFill>
                  <a:srgbClr val="E30037"/>
                </a:solidFill>
                <a:latin typeface="Calibri (MS) Bold"/>
                <a:ea typeface="Calibri (MS) Bold"/>
                <a:cs typeface="Calibri (MS) Bold"/>
                <a:sym typeface="Calibri (MS) Bold"/>
              </a:rPr>
              <a:t>ER JEG EN DEL AV?</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933450" y="1857375"/>
            <a:ext cx="12512158" cy="5070703"/>
          </a:xfrm>
          <a:prstGeom prst="rect">
            <a:avLst/>
          </a:prstGeom>
        </p:spPr>
        <p:txBody>
          <a:bodyPr lIns="0" tIns="0" rIns="0" bIns="0" rtlCol="0" anchor="t">
            <a:spAutoFit/>
          </a:bodyPr>
          <a:lstStyle/>
          <a:p>
            <a:pPr algn="l">
              <a:lnSpc>
                <a:spcPts val="15383"/>
              </a:lnSpc>
            </a:pPr>
            <a:r>
              <a:rPr lang="en-US" sz="19472" b="1">
                <a:solidFill>
                  <a:srgbClr val="E30037"/>
                </a:solidFill>
                <a:latin typeface="Calibri (MS) Bold"/>
                <a:ea typeface="Calibri (MS) Bold"/>
                <a:cs typeface="Calibri (MS) Bold"/>
                <a:sym typeface="Calibri (MS) Bold"/>
              </a:rPr>
              <a:t>EN STØRRE</a:t>
            </a:r>
          </a:p>
          <a:p>
            <a:pPr algn="l">
              <a:lnSpc>
                <a:spcPts val="18534"/>
              </a:lnSpc>
            </a:pPr>
            <a:r>
              <a:rPr lang="en-US" sz="23461" b="1">
                <a:solidFill>
                  <a:srgbClr val="000000"/>
                </a:solidFill>
                <a:latin typeface="Calibri (MS) Bold"/>
                <a:ea typeface="Calibri (MS) Bold"/>
                <a:cs typeface="Calibri (MS) Bold"/>
                <a:sym typeface="Calibri (MS) Bold"/>
              </a:rPr>
              <a:t>HISTORIE</a:t>
            </a:r>
          </a:p>
        </p:txBody>
      </p:sp>
      <p:grpSp>
        <p:nvGrpSpPr>
          <p:cNvPr id="3" name="Group 3"/>
          <p:cNvGrpSpPr/>
          <p:nvPr/>
        </p:nvGrpSpPr>
        <p:grpSpPr>
          <a:xfrm>
            <a:off x="1028700" y="7995792"/>
            <a:ext cx="12512158" cy="1262508"/>
            <a:chOff x="0" y="0"/>
            <a:chExt cx="16682877" cy="1683344"/>
          </a:xfrm>
        </p:grpSpPr>
        <p:sp>
          <p:nvSpPr>
            <p:cNvPr id="4" name="TextBox 4"/>
            <p:cNvSpPr txBox="1"/>
            <p:nvPr/>
          </p:nvSpPr>
          <p:spPr>
            <a:xfrm>
              <a:off x="0" y="-28575"/>
              <a:ext cx="16682877" cy="672888"/>
            </a:xfrm>
            <a:prstGeom prst="rect">
              <a:avLst/>
            </a:prstGeom>
          </p:spPr>
          <p:txBody>
            <a:bodyPr lIns="0" tIns="0" rIns="0" bIns="0" rtlCol="0" anchor="t">
              <a:spAutoFit/>
            </a:bodyPr>
            <a:lstStyle/>
            <a:p>
              <a:pPr algn="l">
                <a:lnSpc>
                  <a:spcPts val="4160"/>
                </a:lnSpc>
              </a:pPr>
              <a:endParaRPr/>
            </a:p>
          </p:txBody>
        </p:sp>
        <p:sp>
          <p:nvSpPr>
            <p:cNvPr id="5" name="TextBox 5"/>
            <p:cNvSpPr txBox="1"/>
            <p:nvPr/>
          </p:nvSpPr>
          <p:spPr>
            <a:xfrm>
              <a:off x="0" y="1028792"/>
              <a:ext cx="16682877" cy="654553"/>
            </a:xfrm>
            <a:prstGeom prst="rect">
              <a:avLst/>
            </a:prstGeom>
          </p:spPr>
          <p:txBody>
            <a:bodyPr lIns="0" tIns="0" rIns="0" bIns="0" rtlCol="0" anchor="t">
              <a:spAutoFit/>
            </a:bodyPr>
            <a:lstStyle/>
            <a:p>
              <a:pPr algn="l">
                <a:lnSpc>
                  <a:spcPts val="4200"/>
                </a:lnSpc>
              </a:pPr>
              <a:endParaRPr/>
            </a:p>
          </p:txBody>
        </p:sp>
      </p:grpSp>
      <p:sp>
        <p:nvSpPr>
          <p:cNvPr id="6" name="AutoShape 6"/>
          <p:cNvSpPr/>
          <p:nvPr/>
        </p:nvSpPr>
        <p:spPr>
          <a:xfrm>
            <a:off x="15887700" y="-742950"/>
            <a:ext cx="38100" cy="11772900"/>
          </a:xfrm>
          <a:prstGeom prst="rect">
            <a:avLst/>
          </a:prstGeom>
          <a:solidFill>
            <a:srgbClr val="000000"/>
          </a:solidFill>
        </p:spPr>
        <p:txBody>
          <a:bodyPr/>
          <a:lstStyle/>
          <a:p>
            <a:endParaRPr lang="nb-NO"/>
          </a:p>
        </p:txBody>
      </p:sp>
      <p:sp>
        <p:nvSpPr>
          <p:cNvPr id="7" name="AutoShape 7"/>
          <p:cNvSpPr/>
          <p:nvPr/>
        </p:nvSpPr>
        <p:spPr>
          <a:xfrm>
            <a:off x="-304800" y="7300368"/>
            <a:ext cx="16230600" cy="38100"/>
          </a:xfrm>
          <a:prstGeom prst="rect">
            <a:avLst/>
          </a:prstGeom>
          <a:solidFill>
            <a:srgbClr val="000000"/>
          </a:solidFill>
        </p:spPr>
        <p:txBody>
          <a:bodyPr/>
          <a:lstStyle/>
          <a:p>
            <a:endParaRPr lang="nb-NO"/>
          </a:p>
        </p:txBody>
      </p:sp>
      <p:sp>
        <p:nvSpPr>
          <p:cNvPr id="8" name="AutoShape 8"/>
          <p:cNvSpPr/>
          <p:nvPr/>
        </p:nvSpPr>
        <p:spPr>
          <a:xfrm>
            <a:off x="15925800" y="10020300"/>
            <a:ext cx="2667000" cy="1066800"/>
          </a:xfrm>
          <a:prstGeom prst="rect">
            <a:avLst/>
          </a:prstGeom>
          <a:solidFill>
            <a:srgbClr val="000000"/>
          </a:solidFill>
        </p:spPr>
        <p:txBody>
          <a:bodyPr/>
          <a:lstStyle/>
          <a:p>
            <a:endParaRPr lang="nb-NO"/>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823085" y="1028700"/>
            <a:ext cx="1464183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4813419" y="812919"/>
            <a:ext cx="8661163" cy="8661163"/>
          </a:xfrm>
          <a:custGeom>
            <a:avLst/>
            <a:gdLst/>
            <a:ahLst/>
            <a:cxnLst/>
            <a:rect l="l" t="t" r="r" b="b"/>
            <a:pathLst>
              <a:path w="8661163" h="8661163">
                <a:moveTo>
                  <a:pt x="0" y="0"/>
                </a:moveTo>
                <a:lnTo>
                  <a:pt x="8661162" y="0"/>
                </a:lnTo>
                <a:lnTo>
                  <a:pt x="8661162" y="8661162"/>
                </a:lnTo>
                <a:lnTo>
                  <a:pt x="0" y="8661162"/>
                </a:lnTo>
                <a:lnTo>
                  <a:pt x="0" y="0"/>
                </a:lnTo>
                <a:close/>
              </a:path>
            </a:pathLst>
          </a:custGeom>
          <a:blipFill>
            <a:blip r:embed="rId2"/>
            <a:stretch>
              <a:fillRect/>
            </a:stretch>
          </a:blipFill>
          <a:ln w="38100" cap="sq">
            <a:solidFill>
              <a:srgbClr val="000000"/>
            </a:solidFill>
            <a:prstDash val="solid"/>
            <a:miter/>
          </a:ln>
        </p:spPr>
        <p:txBody>
          <a:bodyPr/>
          <a:lstStyle/>
          <a:p>
            <a:endParaRPr lang="nb-N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1130792"/>
            <a:ext cx="16641081" cy="7596792"/>
          </a:xfrm>
          <a:prstGeom prst="rect">
            <a:avLst/>
          </a:prstGeom>
        </p:spPr>
        <p:txBody>
          <a:bodyPr lIns="0" tIns="0" rIns="0" bIns="0" rtlCol="0" anchor="t">
            <a:spAutoFit/>
          </a:bodyPr>
          <a:lstStyle/>
          <a:p>
            <a:pPr algn="ctr">
              <a:lnSpc>
                <a:spcPts val="15166"/>
              </a:lnSpc>
            </a:pPr>
            <a:r>
              <a:rPr lang="en-US" sz="10833" b="1">
                <a:solidFill>
                  <a:srgbClr val="000000"/>
                </a:solidFill>
                <a:latin typeface="Calibri (MS) Bold"/>
                <a:ea typeface="Calibri (MS) Bold"/>
                <a:cs typeface="Calibri (MS) Bold"/>
                <a:sym typeface="Calibri (MS) Bold"/>
              </a:rPr>
              <a:t>HVOR MANGE </a:t>
            </a:r>
            <a:r>
              <a:rPr lang="en-US" sz="10833" b="1">
                <a:solidFill>
                  <a:srgbClr val="E30037"/>
                </a:solidFill>
                <a:latin typeface="Calibri (MS) Bold"/>
                <a:ea typeface="Calibri (MS) Bold"/>
                <a:cs typeface="Calibri (MS) Bold"/>
                <a:sym typeface="Calibri (MS) Bold"/>
              </a:rPr>
              <a:t>HOVEDDELER </a:t>
            </a:r>
            <a:r>
              <a:rPr lang="en-US" sz="10833" b="1">
                <a:solidFill>
                  <a:srgbClr val="000000"/>
                </a:solidFill>
                <a:latin typeface="Calibri (MS) Bold"/>
                <a:ea typeface="Calibri (MS) Bold"/>
                <a:cs typeface="Calibri (MS) Bold"/>
                <a:sym typeface="Calibri (MS) Bold"/>
              </a:rPr>
              <a:t>I BIBELEN?</a:t>
            </a:r>
          </a:p>
          <a:p>
            <a:pPr algn="ctr">
              <a:lnSpc>
                <a:spcPts val="11627"/>
              </a:lnSpc>
            </a:pPr>
            <a:endParaRPr lang="en-US" sz="10833" b="1">
              <a:solidFill>
                <a:srgbClr val="000000"/>
              </a:solidFill>
              <a:latin typeface="Calibri (MS) Bold"/>
              <a:ea typeface="Calibri (MS) Bold"/>
              <a:cs typeface="Calibri (MS) Bold"/>
              <a:sym typeface="Calibri (MS) Bold"/>
            </a:endParaRPr>
          </a:p>
          <a:p>
            <a:pPr algn="ctr">
              <a:lnSpc>
                <a:spcPts val="16800"/>
              </a:lnSpc>
            </a:pPr>
            <a:r>
              <a:rPr lang="en-US" sz="12000" b="1">
                <a:solidFill>
                  <a:srgbClr val="004AAD"/>
                </a:solidFill>
                <a:latin typeface="Calibri (MS) Bold"/>
                <a:ea typeface="Calibri (MS) Bold"/>
                <a:cs typeface="Calibri (MS) Bold"/>
                <a:sym typeface="Calibri (MS) Bold"/>
              </a:rPr>
              <a:t>2?</a:t>
            </a:r>
            <a:r>
              <a:rPr lang="en-US" sz="12000" b="1">
                <a:solidFill>
                  <a:srgbClr val="000000"/>
                </a:solidFill>
                <a:latin typeface="Calibri (MS) Bold"/>
                <a:ea typeface="Calibri (MS) Bold"/>
                <a:cs typeface="Calibri (MS) Bold"/>
                <a:sym typeface="Calibri (MS) Bold"/>
              </a:rPr>
              <a:t> eller </a:t>
            </a:r>
            <a:r>
              <a:rPr lang="en-US" sz="12000" b="1">
                <a:solidFill>
                  <a:srgbClr val="00BF63"/>
                </a:solidFill>
                <a:latin typeface="Calibri (MS) Bold"/>
                <a:ea typeface="Calibri (MS) Bold"/>
                <a:cs typeface="Calibri (MS) Bold"/>
                <a:sym typeface="Calibri (MS) Bold"/>
              </a:rPr>
              <a:t>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557911" y="619125"/>
            <a:ext cx="15172178" cy="8518600"/>
          </a:xfrm>
          <a:prstGeom prst="rect">
            <a:avLst/>
          </a:prstGeom>
        </p:spPr>
        <p:txBody>
          <a:bodyPr lIns="0" tIns="0" rIns="0" bIns="0" rtlCol="0" anchor="t">
            <a:spAutoFit/>
          </a:bodyPr>
          <a:lstStyle/>
          <a:p>
            <a:pPr algn="ctr">
              <a:lnSpc>
                <a:spcPts val="13999"/>
              </a:lnSpc>
            </a:pPr>
            <a:r>
              <a:rPr lang="en-US" sz="9999" b="1">
                <a:solidFill>
                  <a:srgbClr val="000000"/>
                </a:solidFill>
                <a:latin typeface="Calibri (MS) Bold"/>
                <a:ea typeface="Calibri (MS) Bold"/>
                <a:cs typeface="Calibri (MS) Bold"/>
                <a:sym typeface="Calibri (MS) Bold"/>
              </a:rPr>
              <a:t>HVILKE </a:t>
            </a:r>
            <a:r>
              <a:rPr lang="en-US" sz="9999" b="1">
                <a:solidFill>
                  <a:srgbClr val="E30037"/>
                </a:solidFill>
                <a:latin typeface="Calibri (MS) Bold"/>
                <a:ea typeface="Calibri (MS) Bold"/>
                <a:cs typeface="Calibri (MS) Bold"/>
                <a:sym typeface="Calibri (MS) Bold"/>
              </a:rPr>
              <a:t>SPRÅK </a:t>
            </a:r>
            <a:r>
              <a:rPr lang="en-US" sz="9999" b="1">
                <a:solidFill>
                  <a:srgbClr val="000000"/>
                </a:solidFill>
                <a:latin typeface="Calibri (MS) Bold"/>
                <a:ea typeface="Calibri (MS) Bold"/>
                <a:cs typeface="Calibri (MS) Bold"/>
                <a:sym typeface="Calibri (MS) Bold"/>
              </a:rPr>
              <a:t>ER BIBELEN SKREVET PÅ?</a:t>
            </a:r>
          </a:p>
          <a:p>
            <a:pPr algn="ctr">
              <a:lnSpc>
                <a:spcPts val="10097"/>
              </a:lnSpc>
            </a:pPr>
            <a:endParaRPr lang="en-US" sz="9999" b="1">
              <a:solidFill>
                <a:srgbClr val="000000"/>
              </a:solidFill>
              <a:latin typeface="Calibri (MS) Bold"/>
              <a:ea typeface="Calibri (MS) Bold"/>
              <a:cs typeface="Calibri (MS) Bold"/>
              <a:sym typeface="Calibri (MS) Bold"/>
            </a:endParaRPr>
          </a:p>
          <a:p>
            <a:pPr algn="ctr">
              <a:lnSpc>
                <a:spcPts val="13999"/>
              </a:lnSpc>
            </a:pPr>
            <a:r>
              <a:rPr lang="en-US" sz="9999" b="1">
                <a:solidFill>
                  <a:srgbClr val="004AAD"/>
                </a:solidFill>
                <a:latin typeface="Calibri (MS) Bold"/>
                <a:ea typeface="Calibri (MS) Bold"/>
                <a:cs typeface="Calibri (MS) Bold"/>
                <a:sym typeface="Calibri (MS) Bold"/>
              </a:rPr>
              <a:t>GRESK OG HEBRAISK?</a:t>
            </a:r>
            <a:r>
              <a:rPr lang="en-US" sz="9999" b="1">
                <a:solidFill>
                  <a:srgbClr val="000000"/>
                </a:solidFill>
                <a:latin typeface="Calibri (MS) Bold"/>
                <a:ea typeface="Calibri (MS) Bold"/>
                <a:cs typeface="Calibri (MS) Bold"/>
                <a:sym typeface="Calibri (MS) Bold"/>
              </a:rPr>
              <a:t> eller </a:t>
            </a:r>
          </a:p>
          <a:p>
            <a:pPr algn="ctr">
              <a:lnSpc>
                <a:spcPts val="13999"/>
              </a:lnSpc>
            </a:pPr>
            <a:r>
              <a:rPr lang="en-US" sz="9999" b="1">
                <a:solidFill>
                  <a:srgbClr val="00BF63"/>
                </a:solidFill>
                <a:latin typeface="Calibri (MS) Bold"/>
                <a:ea typeface="Calibri (MS) Bold"/>
                <a:cs typeface="Calibri (MS) Bold"/>
                <a:sym typeface="Calibri (MS) Bold"/>
              </a:rPr>
              <a:t>LATIN OG ARABISK?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p:cNvGrpSpPr/>
        <p:nvPr/>
      </p:nvGrpSpPr>
      <p:grpSpPr>
        <a:xfrm>
          <a:off x="0" y="0"/>
          <a:ext cx="0" cy="0"/>
          <a:chOff x="0" y="0"/>
          <a:chExt cx="0" cy="0"/>
        </a:xfrm>
      </p:grpSpPr>
      <p:sp>
        <p:nvSpPr>
          <p:cNvPr id="2" name="Freeform 2"/>
          <p:cNvSpPr/>
          <p:nvPr/>
        </p:nvSpPr>
        <p:spPr>
          <a:xfrm>
            <a:off x="5769864" y="1028700"/>
            <a:ext cx="6748272" cy="82296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2"/>
            <a:stretch>
              <a:fillRect/>
            </a:stretch>
          </a:blipFill>
        </p:spPr>
        <p:txBody>
          <a:bodyPr/>
          <a:lstStyle/>
          <a:p>
            <a:endParaRPr lang="nb-NO"/>
          </a:p>
        </p:txBody>
      </p:sp>
      <p:sp>
        <p:nvSpPr>
          <p:cNvPr id="3" name="TextBox 3"/>
          <p:cNvSpPr txBox="1"/>
          <p:nvPr/>
        </p:nvSpPr>
        <p:spPr>
          <a:xfrm>
            <a:off x="13699463" y="8804443"/>
            <a:ext cx="4058667" cy="1092835"/>
          </a:xfrm>
          <a:prstGeom prst="rect">
            <a:avLst/>
          </a:prstGeom>
        </p:spPr>
        <p:txBody>
          <a:bodyPr lIns="0" tIns="0" rIns="0" bIns="0" rtlCol="0" anchor="t">
            <a:spAutoFit/>
          </a:bodyPr>
          <a:lstStyle/>
          <a:p>
            <a:pPr algn="ctr">
              <a:lnSpc>
                <a:spcPts val="4160"/>
              </a:lnSpc>
            </a:pPr>
            <a:r>
              <a:rPr lang="en-US" sz="3200" spc="320">
                <a:solidFill>
                  <a:srgbClr val="000000"/>
                </a:solidFill>
                <a:latin typeface="Calibri (MS) Light"/>
                <a:ea typeface="Calibri (MS) Light"/>
                <a:cs typeface="Calibri (MS) Light"/>
                <a:sym typeface="Calibri (MS) Light"/>
              </a:rPr>
              <a:t>ILLUSTRASJON:</a:t>
            </a:r>
          </a:p>
          <a:p>
            <a:pPr algn="ctr">
              <a:lnSpc>
                <a:spcPts val="4160"/>
              </a:lnSpc>
              <a:spcBef>
                <a:spcPct val="0"/>
              </a:spcBef>
            </a:pPr>
            <a:r>
              <a:rPr lang="en-US" sz="3200" spc="320">
                <a:solidFill>
                  <a:srgbClr val="000000"/>
                </a:solidFill>
                <a:latin typeface="Calibri (MS) Light"/>
                <a:ea typeface="Calibri (MS) Light"/>
                <a:cs typeface="Calibri (MS) Light"/>
                <a:sym typeface="Calibri (MS) Light"/>
              </a:rPr>
              <a:t>BØRGE BREDENBEKK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2003028" y="619125"/>
            <a:ext cx="14103356" cy="9013949"/>
          </a:xfrm>
          <a:prstGeom prst="rect">
            <a:avLst/>
          </a:prstGeom>
        </p:spPr>
        <p:txBody>
          <a:bodyPr lIns="0" tIns="0" rIns="0" bIns="0" rtlCol="0" anchor="t">
            <a:spAutoFit/>
          </a:bodyPr>
          <a:lstStyle/>
          <a:p>
            <a:pPr algn="ctr">
              <a:lnSpc>
                <a:spcPts val="13999"/>
              </a:lnSpc>
            </a:pPr>
            <a:r>
              <a:rPr lang="en-US" sz="9999" b="1">
                <a:solidFill>
                  <a:srgbClr val="E30037"/>
                </a:solidFill>
                <a:latin typeface="Calibri (MS) Bold"/>
                <a:ea typeface="Calibri (MS) Bold"/>
                <a:cs typeface="Calibri (MS) Bold"/>
                <a:sym typeface="Calibri (MS) Bold"/>
              </a:rPr>
              <a:t>HVOR </a:t>
            </a:r>
            <a:r>
              <a:rPr lang="en-US" sz="9999" b="1">
                <a:solidFill>
                  <a:srgbClr val="000000"/>
                </a:solidFill>
                <a:latin typeface="Calibri (MS) Bold"/>
                <a:ea typeface="Calibri (MS) Bold"/>
                <a:cs typeface="Calibri (MS) Bold"/>
                <a:sym typeface="Calibri (MS) Bold"/>
              </a:rPr>
              <a:t>SKJER </a:t>
            </a:r>
          </a:p>
          <a:p>
            <a:pPr algn="ctr">
              <a:lnSpc>
                <a:spcPts val="13999"/>
              </a:lnSpc>
            </a:pPr>
            <a:r>
              <a:rPr lang="en-US" sz="9999" b="1">
                <a:solidFill>
                  <a:srgbClr val="000000"/>
                </a:solidFill>
                <a:latin typeface="Calibri (MS) Bold"/>
                <a:ea typeface="Calibri (MS) Bold"/>
                <a:cs typeface="Calibri (MS) Bold"/>
                <a:sym typeface="Calibri (MS) Bold"/>
              </a:rPr>
              <a:t>HANDLINGEN I BIBELEN?</a:t>
            </a:r>
          </a:p>
          <a:p>
            <a:pPr algn="ctr">
              <a:lnSpc>
                <a:spcPts val="13999"/>
              </a:lnSpc>
            </a:pPr>
            <a:endParaRPr lang="en-US" sz="9999" b="1">
              <a:solidFill>
                <a:srgbClr val="000000"/>
              </a:solidFill>
              <a:latin typeface="Calibri (MS) Bold"/>
              <a:ea typeface="Calibri (MS) Bold"/>
              <a:cs typeface="Calibri (MS) Bold"/>
              <a:sym typeface="Calibri (MS) Bold"/>
            </a:endParaRPr>
          </a:p>
          <a:p>
            <a:pPr algn="ctr">
              <a:lnSpc>
                <a:spcPts val="13999"/>
              </a:lnSpc>
            </a:pPr>
            <a:r>
              <a:rPr lang="en-US" sz="9999" b="1">
                <a:solidFill>
                  <a:srgbClr val="004AAD"/>
                </a:solidFill>
                <a:latin typeface="Calibri (MS) Bold"/>
                <a:ea typeface="Calibri (MS) Bold"/>
                <a:cs typeface="Calibri (MS) Bold"/>
                <a:sym typeface="Calibri (MS) Bold"/>
              </a:rPr>
              <a:t>I ET EVENTYRLAND?</a:t>
            </a:r>
            <a:r>
              <a:rPr lang="en-US" sz="9999" b="1">
                <a:solidFill>
                  <a:srgbClr val="000000"/>
                </a:solidFill>
                <a:latin typeface="Calibri (MS) Bold"/>
                <a:ea typeface="Calibri (MS) Bold"/>
                <a:cs typeface="Calibri (MS) Bold"/>
                <a:sym typeface="Calibri (MS) Bold"/>
              </a:rPr>
              <a:t> eller </a:t>
            </a:r>
            <a:r>
              <a:rPr lang="en-US" sz="9999" b="1">
                <a:solidFill>
                  <a:srgbClr val="00BF63"/>
                </a:solidFill>
                <a:latin typeface="Calibri (MS) Bold"/>
                <a:ea typeface="Calibri (MS) Bold"/>
                <a:cs typeface="Calibri (MS) Bold"/>
                <a:sym typeface="Calibri (MS) Bold"/>
              </a:rPr>
              <a:t>MIDTØSTEN OG EUROPA?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295400" y="588980"/>
            <a:ext cx="15544800" cy="8170442"/>
          </a:xfrm>
          <a:prstGeom prst="rect">
            <a:avLst/>
          </a:prstGeom>
        </p:spPr>
        <p:txBody>
          <a:bodyPr wrap="square" lIns="0" tIns="0" rIns="0" bIns="0" rtlCol="0" anchor="t">
            <a:spAutoFit/>
          </a:bodyPr>
          <a:lstStyle/>
          <a:p>
            <a:pPr algn="ctr">
              <a:lnSpc>
                <a:spcPts val="13999"/>
              </a:lnSpc>
            </a:pPr>
            <a:r>
              <a:rPr lang="en-US" sz="9999" b="1" dirty="0">
                <a:solidFill>
                  <a:srgbClr val="E30037"/>
                </a:solidFill>
                <a:latin typeface="Calibri (MS) Bold"/>
                <a:ea typeface="Calibri (MS) Bold"/>
                <a:cs typeface="Calibri (MS) Bold"/>
                <a:sym typeface="Calibri (MS) Bold"/>
              </a:rPr>
              <a:t>NÅR </a:t>
            </a:r>
            <a:r>
              <a:rPr lang="en-US" sz="9999" b="1" dirty="0">
                <a:solidFill>
                  <a:srgbClr val="000000"/>
                </a:solidFill>
                <a:latin typeface="Calibri (MS) Bold"/>
                <a:ea typeface="Calibri (MS) Bold"/>
                <a:cs typeface="Calibri (MS) Bold"/>
                <a:sym typeface="Calibri (MS) Bold"/>
              </a:rPr>
              <a:t>SKJER HANDLINGEN I DET NYE TESTAMENTET?</a:t>
            </a:r>
          </a:p>
          <a:p>
            <a:pPr algn="ctr">
              <a:lnSpc>
                <a:spcPts val="13999"/>
              </a:lnSpc>
            </a:pPr>
            <a:endParaRPr lang="en-US" sz="9999" b="1" dirty="0">
              <a:solidFill>
                <a:srgbClr val="000000"/>
              </a:solidFill>
              <a:latin typeface="Calibri (MS) Bold"/>
              <a:ea typeface="Calibri (MS) Bold"/>
              <a:cs typeface="Calibri (MS) Bold"/>
              <a:sym typeface="Calibri (MS) Bold"/>
            </a:endParaRPr>
          </a:p>
          <a:p>
            <a:pPr algn="ctr">
              <a:lnSpc>
                <a:spcPts val="11200"/>
              </a:lnSpc>
            </a:pPr>
            <a:r>
              <a:rPr lang="en-US" sz="8000" b="1" dirty="0">
                <a:solidFill>
                  <a:srgbClr val="004AAD"/>
                </a:solidFill>
                <a:latin typeface="Calibri (MS) Bold"/>
                <a:ea typeface="Calibri (MS) Bold"/>
                <a:cs typeface="Calibri (MS) Bold"/>
                <a:sym typeface="Calibri (MS) Bold"/>
              </a:rPr>
              <a:t>ÅR 1000 </a:t>
            </a:r>
            <a:r>
              <a:rPr lang="en-US" sz="8000" b="1" dirty="0" err="1">
                <a:solidFill>
                  <a:srgbClr val="004AAD"/>
                </a:solidFill>
                <a:latin typeface="Calibri (MS) Bold"/>
                <a:ea typeface="Calibri (MS) Bold"/>
                <a:cs typeface="Calibri (MS) Bold"/>
                <a:sym typeface="Calibri (MS) Bold"/>
              </a:rPr>
              <a:t>f.Kr</a:t>
            </a:r>
            <a:r>
              <a:rPr lang="en-US" sz="8000" b="1" dirty="0">
                <a:solidFill>
                  <a:srgbClr val="004AAD"/>
                </a:solidFill>
                <a:latin typeface="Calibri (MS) Bold"/>
                <a:ea typeface="Calibri (MS) Bold"/>
                <a:cs typeface="Calibri (MS) Bold"/>
                <a:sym typeface="Calibri (MS) Bold"/>
              </a:rPr>
              <a:t>.?</a:t>
            </a:r>
            <a:r>
              <a:rPr lang="en-US" sz="8000" b="1" dirty="0">
                <a:solidFill>
                  <a:srgbClr val="000000"/>
                </a:solidFill>
                <a:latin typeface="Calibri (MS) Bold"/>
                <a:ea typeface="Calibri (MS) Bold"/>
                <a:cs typeface="Calibri (MS) Bold"/>
                <a:sym typeface="Calibri (MS) Bold"/>
              </a:rPr>
              <a:t> </a:t>
            </a:r>
            <a:r>
              <a:rPr lang="en-US" sz="8000" b="1" dirty="0" err="1">
                <a:solidFill>
                  <a:srgbClr val="000000"/>
                </a:solidFill>
                <a:latin typeface="Calibri (MS) Bold"/>
                <a:ea typeface="Calibri (MS) Bold"/>
                <a:cs typeface="Calibri (MS) Bold"/>
                <a:sym typeface="Calibri (MS) Bold"/>
              </a:rPr>
              <a:t>eller</a:t>
            </a:r>
            <a:r>
              <a:rPr lang="en-US" sz="8000" b="1" dirty="0">
                <a:solidFill>
                  <a:srgbClr val="000000"/>
                </a:solidFill>
                <a:latin typeface="Calibri (MS) Bold"/>
                <a:ea typeface="Calibri (MS) Bold"/>
                <a:cs typeface="Calibri (MS) Bold"/>
                <a:sym typeface="Calibri (MS) Bold"/>
              </a:rPr>
              <a:t> </a:t>
            </a:r>
          </a:p>
          <a:p>
            <a:pPr algn="ctr">
              <a:lnSpc>
                <a:spcPts val="11200"/>
              </a:lnSpc>
            </a:pPr>
            <a:r>
              <a:rPr lang="en-US" sz="8000" b="1" dirty="0">
                <a:solidFill>
                  <a:srgbClr val="00BF63"/>
                </a:solidFill>
                <a:latin typeface="Calibri (MS) Bold"/>
                <a:ea typeface="Calibri (MS) Bold"/>
                <a:cs typeface="Calibri (MS) Bold"/>
                <a:sym typeface="Calibri (MS) Bold"/>
              </a:rPr>
              <a:t>ca. ÅR 0 – ca. ÅR 90 </a:t>
            </a:r>
            <a:r>
              <a:rPr lang="en-US" sz="8000" b="1" dirty="0" err="1">
                <a:solidFill>
                  <a:srgbClr val="00BF63"/>
                </a:solidFill>
                <a:latin typeface="Calibri (MS) Bold"/>
                <a:ea typeface="Calibri (MS) Bold"/>
                <a:cs typeface="Calibri (MS) Bold"/>
                <a:sym typeface="Calibri (MS) Bold"/>
              </a:rPr>
              <a:t>e.Kr</a:t>
            </a:r>
            <a:r>
              <a:rPr lang="en-US" sz="8000" b="1" dirty="0">
                <a:solidFill>
                  <a:srgbClr val="00BF63"/>
                </a:solidFill>
                <a:latin typeface="Calibri (MS) Bold"/>
                <a:ea typeface="Calibri (MS) Bold"/>
                <a:cs typeface="Calibri (MS) Bold"/>
                <a:sym typeface="Calibri (MS) Bold"/>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990664" y="763841"/>
            <a:ext cx="14306672" cy="8705751"/>
          </a:xfrm>
          <a:prstGeom prst="rect">
            <a:avLst/>
          </a:prstGeom>
        </p:spPr>
        <p:txBody>
          <a:bodyPr lIns="0" tIns="0" rIns="0" bIns="0" rtlCol="0" anchor="t">
            <a:spAutoFit/>
          </a:bodyPr>
          <a:lstStyle/>
          <a:p>
            <a:pPr algn="ctr">
              <a:lnSpc>
                <a:spcPts val="16800"/>
              </a:lnSpc>
            </a:pPr>
            <a:r>
              <a:rPr lang="en-US" sz="12000" b="1">
                <a:solidFill>
                  <a:srgbClr val="000000"/>
                </a:solidFill>
                <a:latin typeface="Calibri (MS) Bold"/>
                <a:ea typeface="Calibri (MS) Bold"/>
                <a:cs typeface="Calibri (MS) Bold"/>
                <a:sym typeface="Calibri (MS) Bold"/>
              </a:rPr>
              <a:t>HVEM HANDER </a:t>
            </a:r>
            <a:r>
              <a:rPr lang="en-US" sz="12000" b="1">
                <a:solidFill>
                  <a:srgbClr val="E30037"/>
                </a:solidFill>
                <a:latin typeface="Calibri (MS) Bold"/>
                <a:ea typeface="Calibri (MS) Bold"/>
                <a:cs typeface="Calibri (MS) Bold"/>
                <a:sym typeface="Calibri (MS) Bold"/>
              </a:rPr>
              <a:t>EVANGELIENE</a:t>
            </a:r>
            <a:r>
              <a:rPr lang="en-US" sz="12000" b="1">
                <a:solidFill>
                  <a:srgbClr val="000000"/>
                </a:solidFill>
                <a:latin typeface="Calibri (MS) Bold"/>
                <a:ea typeface="Calibri (MS) Bold"/>
                <a:cs typeface="Calibri (MS) Bold"/>
                <a:sym typeface="Calibri (MS) Bold"/>
              </a:rPr>
              <a:t> OM?</a:t>
            </a:r>
          </a:p>
          <a:p>
            <a:pPr algn="ctr">
              <a:lnSpc>
                <a:spcPts val="16800"/>
              </a:lnSpc>
            </a:pPr>
            <a:endParaRPr lang="en-US" sz="12000" b="1">
              <a:solidFill>
                <a:srgbClr val="000000"/>
              </a:solidFill>
              <a:latin typeface="Calibri (MS) Bold"/>
              <a:ea typeface="Calibri (MS) Bold"/>
              <a:cs typeface="Calibri (MS) Bold"/>
              <a:sym typeface="Calibri (MS) Bold"/>
            </a:endParaRPr>
          </a:p>
          <a:p>
            <a:pPr algn="ctr">
              <a:lnSpc>
                <a:spcPts val="16800"/>
              </a:lnSpc>
            </a:pPr>
            <a:r>
              <a:rPr lang="en-US" sz="12000" b="1">
                <a:solidFill>
                  <a:srgbClr val="004AAD"/>
                </a:solidFill>
                <a:latin typeface="Calibri (MS) Bold"/>
                <a:ea typeface="Calibri (MS) Bold"/>
                <a:cs typeface="Calibri (MS) Bold"/>
                <a:sym typeface="Calibri (MS) Bold"/>
              </a:rPr>
              <a:t>JESUS?</a:t>
            </a:r>
            <a:r>
              <a:rPr lang="en-US" sz="12000" b="1">
                <a:solidFill>
                  <a:srgbClr val="000000"/>
                </a:solidFill>
                <a:latin typeface="Calibri (MS) Bold"/>
                <a:ea typeface="Calibri (MS) Bold"/>
                <a:cs typeface="Calibri (MS) Bold"/>
                <a:sym typeface="Calibri (MS) Bold"/>
              </a:rPr>
              <a:t> eller </a:t>
            </a:r>
            <a:r>
              <a:rPr lang="en-US" sz="12000" b="1">
                <a:solidFill>
                  <a:srgbClr val="00BF63"/>
                </a:solidFill>
                <a:latin typeface="Calibri (MS) Bold"/>
                <a:ea typeface="Calibri (MS) Bold"/>
                <a:cs typeface="Calibri (MS) Bold"/>
                <a:sym typeface="Calibri (MS) Bold"/>
              </a:rPr>
              <a:t>MOSES?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823085" y="1028700"/>
            <a:ext cx="14641830" cy="8229600"/>
          </a:xfrm>
          <a:prstGeom prst="rect">
            <a:avLst/>
          </a:prstGeom>
        </p:spPr>
      </p:pic>
    </p:spTree>
    <p:extLst>
      <p:ext uri="{BB962C8B-B14F-4D97-AF65-F5344CB8AC3E}">
        <p14:creationId xmlns:p14="http://schemas.microsoft.com/office/powerpoint/2010/main" val="372697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1130792"/>
            <a:ext cx="16641081" cy="8625442"/>
          </a:xfrm>
          <a:prstGeom prst="rect">
            <a:avLst/>
          </a:prstGeom>
        </p:spPr>
        <p:txBody>
          <a:bodyPr lIns="0" tIns="0" rIns="0" bIns="0" rtlCol="0" anchor="t">
            <a:spAutoFit/>
          </a:bodyPr>
          <a:lstStyle/>
          <a:p>
            <a:pPr algn="ctr">
              <a:lnSpc>
                <a:spcPts val="15166"/>
              </a:lnSpc>
            </a:pPr>
            <a:r>
              <a:rPr lang="en-US" sz="10833" b="1">
                <a:solidFill>
                  <a:srgbClr val="E30037"/>
                </a:solidFill>
                <a:latin typeface="Calibri (MS) Bold"/>
                <a:ea typeface="Calibri (MS) Bold"/>
                <a:cs typeface="Calibri (MS) Bold"/>
                <a:sym typeface="Calibri (MS) Bold"/>
              </a:rPr>
              <a:t>HOVEDDELER </a:t>
            </a:r>
            <a:r>
              <a:rPr lang="en-US" sz="10833" b="1">
                <a:solidFill>
                  <a:srgbClr val="000000"/>
                </a:solidFill>
                <a:latin typeface="Calibri (MS) Bold"/>
                <a:ea typeface="Calibri (MS) Bold"/>
                <a:cs typeface="Calibri (MS) Bold"/>
                <a:sym typeface="Calibri (MS) Bold"/>
              </a:rPr>
              <a:t>I BIBELEN?</a:t>
            </a:r>
          </a:p>
          <a:p>
            <a:pPr algn="ctr">
              <a:lnSpc>
                <a:spcPts val="11627"/>
              </a:lnSpc>
            </a:pPr>
            <a:endParaRPr lang="en-US" sz="10833" b="1">
              <a:solidFill>
                <a:srgbClr val="000000"/>
              </a:solidFill>
              <a:latin typeface="Calibri (MS) Bold"/>
              <a:ea typeface="Calibri (MS) Bold"/>
              <a:cs typeface="Calibri (MS) Bold"/>
              <a:sym typeface="Calibri (MS) Bold"/>
            </a:endParaRPr>
          </a:p>
          <a:p>
            <a:pPr algn="ctr">
              <a:lnSpc>
                <a:spcPts val="11627"/>
              </a:lnSpc>
            </a:pPr>
            <a:endParaRPr lang="en-US" sz="10833" b="1">
              <a:solidFill>
                <a:srgbClr val="000000"/>
              </a:solidFill>
              <a:latin typeface="Calibri (MS) Bold"/>
              <a:ea typeface="Calibri (MS) Bold"/>
              <a:cs typeface="Calibri (MS) Bold"/>
              <a:sym typeface="Calibri (MS) Bold"/>
            </a:endParaRPr>
          </a:p>
          <a:p>
            <a:pPr algn="ctr">
              <a:lnSpc>
                <a:spcPts val="11627"/>
              </a:lnSpc>
            </a:pPr>
            <a:endParaRPr lang="en-US" sz="10833" b="1">
              <a:solidFill>
                <a:srgbClr val="000000"/>
              </a:solidFill>
              <a:latin typeface="Calibri (MS) Bold"/>
              <a:ea typeface="Calibri (MS) Bold"/>
              <a:cs typeface="Calibri (MS) Bold"/>
              <a:sym typeface="Calibri (MS) Bold"/>
            </a:endParaRPr>
          </a:p>
          <a:p>
            <a:pPr algn="ctr">
              <a:lnSpc>
                <a:spcPts val="16800"/>
              </a:lnSpc>
            </a:pPr>
            <a:r>
              <a:rPr lang="en-US" sz="12000" b="1">
                <a:solidFill>
                  <a:srgbClr val="004AAD"/>
                </a:solidFill>
                <a:latin typeface="Calibri (MS) Bold"/>
                <a:ea typeface="Calibri (MS) Bold"/>
                <a:cs typeface="Calibri (MS) Bold"/>
                <a:sym typeface="Calibri (MS) Bold"/>
              </a:rPr>
              <a:t>2</a:t>
            </a:r>
          </a:p>
        </p:txBody>
      </p:sp>
      <p:sp>
        <p:nvSpPr>
          <p:cNvPr id="3" name="Freeform 3"/>
          <p:cNvSpPr/>
          <p:nvPr/>
        </p:nvSpPr>
        <p:spPr>
          <a:xfrm>
            <a:off x="3688919" y="3831531"/>
            <a:ext cx="10910161" cy="3216083"/>
          </a:xfrm>
          <a:custGeom>
            <a:avLst/>
            <a:gdLst/>
            <a:ahLst/>
            <a:cxnLst/>
            <a:rect l="l" t="t" r="r" b="b"/>
            <a:pathLst>
              <a:path w="10910161" h="3216083">
                <a:moveTo>
                  <a:pt x="0" y="0"/>
                </a:moveTo>
                <a:lnTo>
                  <a:pt x="10910162" y="0"/>
                </a:lnTo>
                <a:lnTo>
                  <a:pt x="10910162" y="3216082"/>
                </a:lnTo>
                <a:lnTo>
                  <a:pt x="0" y="3216082"/>
                </a:lnTo>
                <a:lnTo>
                  <a:pt x="0" y="0"/>
                </a:lnTo>
                <a:close/>
              </a:path>
            </a:pathLst>
          </a:custGeom>
          <a:blipFill>
            <a:blip r:embed="rId2"/>
            <a:stretch>
              <a:fillRect l="-10879" t="-17684" r="-12466" b="-117684"/>
            </a:stretch>
          </a:blipFill>
        </p:spPr>
        <p:txBody>
          <a:bodyPr/>
          <a:lstStyle/>
          <a:p>
            <a:endParaRPr lang="nb-NO"/>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557911" y="619125"/>
            <a:ext cx="15172178" cy="9299576"/>
          </a:xfrm>
          <a:prstGeom prst="rect">
            <a:avLst/>
          </a:prstGeom>
        </p:spPr>
        <p:txBody>
          <a:bodyPr lIns="0" tIns="0" rIns="0" bIns="0" rtlCol="0" anchor="t">
            <a:spAutoFit/>
          </a:bodyPr>
          <a:lstStyle/>
          <a:p>
            <a:pPr algn="ctr">
              <a:lnSpc>
                <a:spcPts val="13999"/>
              </a:lnSpc>
            </a:pPr>
            <a:r>
              <a:rPr lang="en-US" sz="9999" b="1">
                <a:solidFill>
                  <a:srgbClr val="000000"/>
                </a:solidFill>
                <a:latin typeface="Calibri (MS) Bold"/>
                <a:ea typeface="Calibri (MS) Bold"/>
                <a:cs typeface="Calibri (MS) Bold"/>
                <a:sym typeface="Calibri (MS) Bold"/>
              </a:rPr>
              <a:t>HVILKE </a:t>
            </a:r>
            <a:r>
              <a:rPr lang="en-US" sz="9999" b="1">
                <a:solidFill>
                  <a:srgbClr val="E30037"/>
                </a:solidFill>
                <a:latin typeface="Calibri (MS) Bold"/>
                <a:ea typeface="Calibri (MS) Bold"/>
                <a:cs typeface="Calibri (MS) Bold"/>
                <a:sym typeface="Calibri (MS) Bold"/>
              </a:rPr>
              <a:t>SPRÅK </a:t>
            </a:r>
            <a:r>
              <a:rPr lang="en-US" sz="9999" b="1">
                <a:solidFill>
                  <a:srgbClr val="000000"/>
                </a:solidFill>
                <a:latin typeface="Calibri (MS) Bold"/>
                <a:ea typeface="Calibri (MS) Bold"/>
                <a:cs typeface="Calibri (MS) Bold"/>
                <a:sym typeface="Calibri (MS) Bold"/>
              </a:rPr>
              <a:t>?</a:t>
            </a:r>
          </a:p>
          <a:p>
            <a:pPr algn="ctr">
              <a:lnSpc>
                <a:spcPts val="10097"/>
              </a:lnSpc>
            </a:pPr>
            <a:endParaRPr lang="en-US" sz="9999" b="1">
              <a:solidFill>
                <a:srgbClr val="000000"/>
              </a:solidFill>
              <a:latin typeface="Calibri (MS) Bold"/>
              <a:ea typeface="Calibri (MS) Bold"/>
              <a:cs typeface="Calibri (MS) Bold"/>
              <a:sym typeface="Calibri (MS) Bold"/>
            </a:endParaRPr>
          </a:p>
          <a:p>
            <a:pPr algn="ctr">
              <a:lnSpc>
                <a:spcPts val="10097"/>
              </a:lnSpc>
            </a:pPr>
            <a:endParaRPr lang="en-US" sz="9999" b="1">
              <a:solidFill>
                <a:srgbClr val="000000"/>
              </a:solidFill>
              <a:latin typeface="Calibri (MS) Bold"/>
              <a:ea typeface="Calibri (MS) Bold"/>
              <a:cs typeface="Calibri (MS) Bold"/>
              <a:sym typeface="Calibri (MS) Bold"/>
            </a:endParaRPr>
          </a:p>
          <a:p>
            <a:pPr algn="ctr">
              <a:lnSpc>
                <a:spcPts val="10097"/>
              </a:lnSpc>
            </a:pPr>
            <a:endParaRPr lang="en-US" sz="9999" b="1">
              <a:solidFill>
                <a:srgbClr val="000000"/>
              </a:solidFill>
              <a:latin typeface="Calibri (MS) Bold"/>
              <a:ea typeface="Calibri (MS) Bold"/>
              <a:cs typeface="Calibri (MS) Bold"/>
              <a:sym typeface="Calibri (MS) Bold"/>
            </a:endParaRPr>
          </a:p>
          <a:p>
            <a:pPr algn="ctr">
              <a:lnSpc>
                <a:spcPts val="13999"/>
              </a:lnSpc>
            </a:pPr>
            <a:endParaRPr lang="en-US" sz="9999" b="1">
              <a:solidFill>
                <a:srgbClr val="000000"/>
              </a:solidFill>
              <a:latin typeface="Calibri (MS) Bold"/>
              <a:ea typeface="Calibri (MS) Bold"/>
              <a:cs typeface="Calibri (MS) Bold"/>
              <a:sym typeface="Calibri (MS) Bold"/>
            </a:endParaRPr>
          </a:p>
          <a:p>
            <a:pPr algn="ctr">
              <a:lnSpc>
                <a:spcPts val="13999"/>
              </a:lnSpc>
            </a:pPr>
            <a:r>
              <a:rPr lang="en-US" sz="9999" b="1">
                <a:solidFill>
                  <a:srgbClr val="004AAD"/>
                </a:solidFill>
                <a:latin typeface="Calibri (MS) Bold"/>
                <a:ea typeface="Calibri (MS) Bold"/>
                <a:cs typeface="Calibri (MS) Bold"/>
                <a:sym typeface="Calibri (MS) Bold"/>
              </a:rPr>
              <a:t>GRESK OG HEBRAISK</a:t>
            </a:r>
          </a:p>
        </p:txBody>
      </p:sp>
      <p:sp>
        <p:nvSpPr>
          <p:cNvPr id="3" name="Freeform 3"/>
          <p:cNvSpPr/>
          <p:nvPr/>
        </p:nvSpPr>
        <p:spPr>
          <a:xfrm>
            <a:off x="4465270" y="3257367"/>
            <a:ext cx="9357461" cy="4013224"/>
          </a:xfrm>
          <a:custGeom>
            <a:avLst/>
            <a:gdLst/>
            <a:ahLst/>
            <a:cxnLst/>
            <a:rect l="l" t="t" r="r" b="b"/>
            <a:pathLst>
              <a:path w="9357461" h="4013224">
                <a:moveTo>
                  <a:pt x="0" y="0"/>
                </a:moveTo>
                <a:lnTo>
                  <a:pt x="9357460" y="0"/>
                </a:lnTo>
                <a:lnTo>
                  <a:pt x="9357460" y="4013225"/>
                </a:lnTo>
                <a:lnTo>
                  <a:pt x="0" y="4013225"/>
                </a:lnTo>
                <a:lnTo>
                  <a:pt x="0" y="0"/>
                </a:lnTo>
                <a:close/>
              </a:path>
            </a:pathLst>
          </a:custGeom>
          <a:blipFill>
            <a:blip r:embed="rId2"/>
            <a:stretch>
              <a:fillRect l="-22198" t="-75174" r="-24048" b="-16636"/>
            </a:stretch>
          </a:blipFill>
        </p:spPr>
        <p:txBody>
          <a:bodyPr/>
          <a:lstStyle/>
          <a:p>
            <a:endParaRPr lang="nb-NO"/>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2003028" y="431738"/>
            <a:ext cx="14103356" cy="9013949"/>
          </a:xfrm>
          <a:prstGeom prst="rect">
            <a:avLst/>
          </a:prstGeom>
        </p:spPr>
        <p:txBody>
          <a:bodyPr lIns="0" tIns="0" rIns="0" bIns="0" rtlCol="0" anchor="t">
            <a:spAutoFit/>
          </a:bodyPr>
          <a:lstStyle/>
          <a:p>
            <a:pPr algn="ctr">
              <a:lnSpc>
                <a:spcPts val="13999"/>
              </a:lnSpc>
            </a:pPr>
            <a:r>
              <a:rPr lang="en-US" sz="9999" b="1" dirty="0">
                <a:solidFill>
                  <a:srgbClr val="E30037"/>
                </a:solidFill>
                <a:latin typeface="Calibri (MS) Bold"/>
                <a:ea typeface="Calibri (MS) Bold"/>
                <a:cs typeface="Calibri (MS) Bold"/>
                <a:sym typeface="Calibri (MS) Bold"/>
              </a:rPr>
              <a:t>HVOR</a:t>
            </a:r>
            <a:r>
              <a:rPr lang="en-US" sz="9999" b="1" dirty="0">
                <a:solidFill>
                  <a:srgbClr val="000000"/>
                </a:solidFill>
                <a:latin typeface="Calibri (MS) Bold"/>
                <a:ea typeface="Calibri (MS) Bold"/>
                <a:cs typeface="Calibri (MS) Bold"/>
                <a:sym typeface="Calibri (MS) Bold"/>
              </a:rPr>
              <a:t>?</a:t>
            </a:r>
          </a:p>
          <a:p>
            <a:pPr algn="ctr">
              <a:lnSpc>
                <a:spcPts val="13999"/>
              </a:lnSpc>
            </a:pPr>
            <a:endParaRPr lang="en-US" sz="9999" b="1" dirty="0">
              <a:solidFill>
                <a:srgbClr val="000000"/>
              </a:solidFill>
              <a:latin typeface="Calibri (MS) Bold"/>
              <a:ea typeface="Calibri (MS) Bold"/>
              <a:cs typeface="Calibri (MS) Bold"/>
              <a:sym typeface="Calibri (MS) Bold"/>
            </a:endParaRPr>
          </a:p>
          <a:p>
            <a:pPr algn="ctr">
              <a:lnSpc>
                <a:spcPts val="13999"/>
              </a:lnSpc>
            </a:pPr>
            <a:endParaRPr lang="en-US" sz="9999" b="1" dirty="0">
              <a:solidFill>
                <a:srgbClr val="000000"/>
              </a:solidFill>
              <a:latin typeface="Calibri (MS) Bold"/>
              <a:ea typeface="Calibri (MS) Bold"/>
              <a:cs typeface="Calibri (MS) Bold"/>
              <a:sym typeface="Calibri (MS) Bold"/>
            </a:endParaRPr>
          </a:p>
          <a:p>
            <a:pPr algn="ctr">
              <a:lnSpc>
                <a:spcPts val="13999"/>
              </a:lnSpc>
            </a:pPr>
            <a:endParaRPr lang="en-US" sz="9999" b="1" dirty="0">
              <a:solidFill>
                <a:srgbClr val="000000"/>
              </a:solidFill>
              <a:latin typeface="Calibri (MS) Bold"/>
              <a:ea typeface="Calibri (MS) Bold"/>
              <a:cs typeface="Calibri (MS) Bold"/>
              <a:sym typeface="Calibri (MS) Bold"/>
            </a:endParaRPr>
          </a:p>
          <a:p>
            <a:pPr algn="ctr">
              <a:lnSpc>
                <a:spcPts val="13999"/>
              </a:lnSpc>
            </a:pPr>
            <a:r>
              <a:rPr lang="en-US" sz="9999" b="1" dirty="0">
                <a:solidFill>
                  <a:srgbClr val="000000"/>
                </a:solidFill>
                <a:latin typeface="Calibri (MS) Bold"/>
                <a:ea typeface="Calibri (MS) Bold"/>
                <a:cs typeface="Calibri (MS) Bold"/>
                <a:sym typeface="Calibri (MS) Bold"/>
              </a:rPr>
              <a:t> </a:t>
            </a:r>
            <a:r>
              <a:rPr lang="en-US" sz="9999" b="1" dirty="0">
                <a:solidFill>
                  <a:srgbClr val="00BF63"/>
                </a:solidFill>
                <a:latin typeface="Calibri (MS) Bold"/>
                <a:ea typeface="Calibri (MS) Bold"/>
                <a:cs typeface="Calibri (MS) Bold"/>
                <a:sym typeface="Calibri (MS) Bold"/>
              </a:rPr>
              <a:t>MIDTØSTEN OG EUROPA</a:t>
            </a:r>
          </a:p>
        </p:txBody>
      </p:sp>
      <p:sp>
        <p:nvSpPr>
          <p:cNvPr id="3" name="Freeform 3"/>
          <p:cNvSpPr/>
          <p:nvPr/>
        </p:nvSpPr>
        <p:spPr>
          <a:xfrm>
            <a:off x="2415389" y="2215463"/>
            <a:ext cx="13457222" cy="5665574"/>
          </a:xfrm>
          <a:custGeom>
            <a:avLst/>
            <a:gdLst/>
            <a:ahLst/>
            <a:cxnLst/>
            <a:rect l="l" t="t" r="r" b="b"/>
            <a:pathLst>
              <a:path w="13457222" h="5665574">
                <a:moveTo>
                  <a:pt x="0" y="0"/>
                </a:moveTo>
                <a:lnTo>
                  <a:pt x="13457222" y="0"/>
                </a:lnTo>
                <a:lnTo>
                  <a:pt x="13457222" y="5665574"/>
                </a:lnTo>
                <a:lnTo>
                  <a:pt x="0" y="5665574"/>
                </a:lnTo>
                <a:lnTo>
                  <a:pt x="0" y="0"/>
                </a:lnTo>
                <a:close/>
              </a:path>
            </a:pathLst>
          </a:custGeom>
          <a:blipFill>
            <a:blip r:embed="rId2"/>
            <a:stretch>
              <a:fillRect t="-12657" b="-20950"/>
            </a:stretch>
          </a:blipFill>
          <a:ln w="38100" cap="sq">
            <a:solidFill>
              <a:srgbClr val="000000"/>
            </a:solidFill>
            <a:prstDash val="solid"/>
            <a:miter/>
          </a:ln>
        </p:spPr>
        <p:txBody>
          <a:bodyPr/>
          <a:lstStyle/>
          <a:p>
            <a:endParaRPr lang="nb-N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780470" y="619125"/>
            <a:ext cx="14165331" cy="7981919"/>
          </a:xfrm>
          <a:prstGeom prst="rect">
            <a:avLst/>
          </a:prstGeom>
        </p:spPr>
        <p:txBody>
          <a:bodyPr lIns="0" tIns="0" rIns="0" bIns="0" rtlCol="0" anchor="t">
            <a:spAutoFit/>
          </a:bodyPr>
          <a:lstStyle/>
          <a:p>
            <a:pPr algn="ctr">
              <a:lnSpc>
                <a:spcPts val="13999"/>
              </a:lnSpc>
            </a:pPr>
            <a:r>
              <a:rPr lang="en-US" sz="9999" b="1" dirty="0">
                <a:solidFill>
                  <a:srgbClr val="E30037"/>
                </a:solidFill>
                <a:latin typeface="Calibri (MS) Bold"/>
                <a:ea typeface="Calibri (MS) Bold"/>
                <a:cs typeface="Calibri (MS) Bold"/>
                <a:sym typeface="Calibri (MS) Bold"/>
              </a:rPr>
              <a:t>NÅR </a:t>
            </a:r>
            <a:r>
              <a:rPr lang="en-US" sz="9999" b="1" dirty="0">
                <a:solidFill>
                  <a:srgbClr val="000000"/>
                </a:solidFill>
                <a:latin typeface="Calibri (MS) Bold"/>
                <a:ea typeface="Calibri (MS) Bold"/>
                <a:cs typeface="Calibri (MS) Bold"/>
                <a:sym typeface="Calibri (MS) Bold"/>
              </a:rPr>
              <a:t>?</a:t>
            </a:r>
          </a:p>
          <a:p>
            <a:pPr algn="ctr">
              <a:lnSpc>
                <a:spcPts val="13999"/>
              </a:lnSpc>
            </a:pPr>
            <a:endParaRPr lang="en-US" sz="9999" b="1" dirty="0">
              <a:solidFill>
                <a:srgbClr val="000000"/>
              </a:solidFill>
              <a:latin typeface="Calibri (MS) Bold"/>
              <a:ea typeface="Calibri (MS) Bold"/>
              <a:cs typeface="Calibri (MS) Bold"/>
              <a:sym typeface="Calibri (MS) Bold"/>
            </a:endParaRPr>
          </a:p>
          <a:p>
            <a:pPr algn="ctr">
              <a:lnSpc>
                <a:spcPts val="11200"/>
              </a:lnSpc>
            </a:pPr>
            <a:endParaRPr lang="en-US" sz="9999" b="1" dirty="0">
              <a:solidFill>
                <a:srgbClr val="000000"/>
              </a:solidFill>
              <a:latin typeface="Calibri (MS) Bold"/>
              <a:ea typeface="Calibri (MS) Bold"/>
              <a:cs typeface="Calibri (MS) Bold"/>
              <a:sym typeface="Calibri (MS) Bold"/>
            </a:endParaRPr>
          </a:p>
          <a:p>
            <a:pPr algn="ctr">
              <a:lnSpc>
                <a:spcPts val="11200"/>
              </a:lnSpc>
            </a:pPr>
            <a:endParaRPr lang="en-US" sz="9999" b="1" dirty="0">
              <a:solidFill>
                <a:srgbClr val="000000"/>
              </a:solidFill>
              <a:latin typeface="Calibri (MS) Bold"/>
              <a:ea typeface="Calibri (MS) Bold"/>
              <a:cs typeface="Calibri (MS) Bold"/>
              <a:sym typeface="Calibri (MS) Bold"/>
            </a:endParaRPr>
          </a:p>
          <a:p>
            <a:pPr algn="ctr">
              <a:lnSpc>
                <a:spcPts val="11200"/>
              </a:lnSpc>
            </a:pPr>
            <a:r>
              <a:rPr lang="en-US" sz="8000" b="1" dirty="0">
                <a:solidFill>
                  <a:srgbClr val="00BF63"/>
                </a:solidFill>
                <a:latin typeface="Calibri (MS) Bold"/>
                <a:ea typeface="Calibri (MS) Bold"/>
                <a:cs typeface="Calibri (MS) Bold"/>
                <a:sym typeface="Calibri (MS) Bold"/>
              </a:rPr>
              <a:t>ca. ÅR 0 – ca. ÅR 90 </a:t>
            </a:r>
            <a:r>
              <a:rPr lang="en-US" sz="8000" b="1" dirty="0" err="1">
                <a:solidFill>
                  <a:srgbClr val="00BF63"/>
                </a:solidFill>
                <a:latin typeface="Calibri (MS) Bold"/>
                <a:ea typeface="Calibri (MS) Bold"/>
                <a:cs typeface="Calibri (MS) Bold"/>
                <a:sym typeface="Calibri (MS) Bold"/>
              </a:rPr>
              <a:t>e.Kr</a:t>
            </a:r>
            <a:r>
              <a:rPr lang="en-US" sz="8000" b="1" dirty="0">
                <a:solidFill>
                  <a:srgbClr val="00BF63"/>
                </a:solidFill>
                <a:latin typeface="Calibri (MS) Bold"/>
                <a:ea typeface="Calibri (MS) Bold"/>
                <a:cs typeface="Calibri (MS) Bold"/>
                <a:sym typeface="Calibri (MS) Bold"/>
              </a:rPr>
              <a:t>.?</a:t>
            </a:r>
          </a:p>
        </p:txBody>
      </p:sp>
      <p:sp>
        <p:nvSpPr>
          <p:cNvPr id="3" name="Freeform 3"/>
          <p:cNvSpPr/>
          <p:nvPr/>
        </p:nvSpPr>
        <p:spPr>
          <a:xfrm>
            <a:off x="2415389" y="2323077"/>
            <a:ext cx="13457222" cy="4800068"/>
          </a:xfrm>
          <a:custGeom>
            <a:avLst/>
            <a:gdLst/>
            <a:ahLst/>
            <a:cxnLst/>
            <a:rect l="l" t="t" r="r" b="b"/>
            <a:pathLst>
              <a:path w="13457222" h="4800068">
                <a:moveTo>
                  <a:pt x="0" y="0"/>
                </a:moveTo>
                <a:lnTo>
                  <a:pt x="13457222" y="0"/>
                </a:lnTo>
                <a:lnTo>
                  <a:pt x="13457222" y="4800068"/>
                </a:lnTo>
                <a:lnTo>
                  <a:pt x="0" y="4800068"/>
                </a:lnTo>
                <a:lnTo>
                  <a:pt x="0" y="0"/>
                </a:lnTo>
                <a:close/>
              </a:path>
            </a:pathLst>
          </a:custGeom>
          <a:blipFill>
            <a:blip r:embed="rId2"/>
            <a:stretch>
              <a:fillRect t="-20091" b="-37607"/>
            </a:stretch>
          </a:blipFill>
        </p:spPr>
        <p:txBody>
          <a:bodyPr/>
          <a:lstStyle/>
          <a:p>
            <a:endParaRPr lang="nb-NO"/>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990664" y="-93409"/>
            <a:ext cx="14306672" cy="9877276"/>
          </a:xfrm>
          <a:prstGeom prst="rect">
            <a:avLst/>
          </a:prstGeom>
        </p:spPr>
        <p:txBody>
          <a:bodyPr lIns="0" tIns="0" rIns="0" bIns="0" rtlCol="0" anchor="t">
            <a:spAutoFit/>
          </a:bodyPr>
          <a:lstStyle/>
          <a:p>
            <a:pPr algn="ctr">
              <a:lnSpc>
                <a:spcPts val="16800"/>
              </a:lnSpc>
            </a:pPr>
            <a:r>
              <a:rPr lang="en-US" sz="12000" b="1">
                <a:solidFill>
                  <a:srgbClr val="000000"/>
                </a:solidFill>
                <a:latin typeface="Calibri (MS) Bold"/>
                <a:ea typeface="Calibri (MS) Bold"/>
                <a:cs typeface="Calibri (MS) Bold"/>
                <a:sym typeface="Calibri (MS) Bold"/>
              </a:rPr>
              <a:t> </a:t>
            </a:r>
            <a:r>
              <a:rPr lang="en-US" sz="12000" b="1">
                <a:solidFill>
                  <a:srgbClr val="E30037"/>
                </a:solidFill>
                <a:latin typeface="Calibri (MS) Bold"/>
                <a:ea typeface="Calibri (MS) Bold"/>
                <a:cs typeface="Calibri (MS) Bold"/>
                <a:sym typeface="Calibri (MS) Bold"/>
              </a:rPr>
              <a:t>EVANGELIENE</a:t>
            </a:r>
            <a:r>
              <a:rPr lang="en-US" sz="12000" b="1">
                <a:solidFill>
                  <a:srgbClr val="000000"/>
                </a:solidFill>
                <a:latin typeface="Calibri (MS) Bold"/>
                <a:ea typeface="Calibri (MS) Bold"/>
                <a:cs typeface="Calibri (MS) Bold"/>
                <a:sym typeface="Calibri (MS) Bold"/>
              </a:rPr>
              <a:t>?</a:t>
            </a:r>
          </a:p>
          <a:p>
            <a:pPr algn="ctr">
              <a:lnSpc>
                <a:spcPts val="16800"/>
              </a:lnSpc>
            </a:pPr>
            <a:endParaRPr lang="en-US" sz="12000" b="1">
              <a:solidFill>
                <a:srgbClr val="000000"/>
              </a:solidFill>
              <a:latin typeface="Calibri (MS) Bold"/>
              <a:ea typeface="Calibri (MS) Bold"/>
              <a:cs typeface="Calibri (MS) Bold"/>
              <a:sym typeface="Calibri (MS) Bold"/>
            </a:endParaRPr>
          </a:p>
          <a:p>
            <a:pPr algn="ctr">
              <a:lnSpc>
                <a:spcPts val="16800"/>
              </a:lnSpc>
            </a:pPr>
            <a:endParaRPr lang="en-US" sz="12000" b="1">
              <a:solidFill>
                <a:srgbClr val="000000"/>
              </a:solidFill>
              <a:latin typeface="Calibri (MS) Bold"/>
              <a:ea typeface="Calibri (MS) Bold"/>
              <a:cs typeface="Calibri (MS) Bold"/>
              <a:sym typeface="Calibri (MS) Bold"/>
            </a:endParaRPr>
          </a:p>
          <a:p>
            <a:pPr algn="ctr">
              <a:lnSpc>
                <a:spcPts val="9241"/>
              </a:lnSpc>
            </a:pPr>
            <a:endParaRPr lang="en-US" sz="12000" b="1">
              <a:solidFill>
                <a:srgbClr val="000000"/>
              </a:solidFill>
              <a:latin typeface="Calibri (MS) Bold"/>
              <a:ea typeface="Calibri (MS) Bold"/>
              <a:cs typeface="Calibri (MS) Bold"/>
              <a:sym typeface="Calibri (MS) Bold"/>
            </a:endParaRPr>
          </a:p>
          <a:p>
            <a:pPr algn="ctr">
              <a:lnSpc>
                <a:spcPts val="16800"/>
              </a:lnSpc>
            </a:pPr>
            <a:r>
              <a:rPr lang="en-US" sz="12000" b="1">
                <a:solidFill>
                  <a:srgbClr val="004AAD"/>
                </a:solidFill>
                <a:latin typeface="Calibri (MS) Bold"/>
                <a:ea typeface="Calibri (MS) Bold"/>
                <a:cs typeface="Calibri (MS) Bold"/>
                <a:sym typeface="Calibri (MS) Bold"/>
              </a:rPr>
              <a:t>JESUS</a:t>
            </a:r>
          </a:p>
        </p:txBody>
      </p:sp>
      <p:sp>
        <p:nvSpPr>
          <p:cNvPr id="3" name="Freeform 3"/>
          <p:cNvSpPr/>
          <p:nvPr/>
        </p:nvSpPr>
        <p:spPr>
          <a:xfrm>
            <a:off x="2415389" y="2075790"/>
            <a:ext cx="13457222" cy="5616117"/>
          </a:xfrm>
          <a:custGeom>
            <a:avLst/>
            <a:gdLst/>
            <a:ahLst/>
            <a:cxnLst/>
            <a:rect l="l" t="t" r="r" b="b"/>
            <a:pathLst>
              <a:path w="13457222" h="5616117">
                <a:moveTo>
                  <a:pt x="0" y="0"/>
                </a:moveTo>
                <a:lnTo>
                  <a:pt x="13457222" y="0"/>
                </a:lnTo>
                <a:lnTo>
                  <a:pt x="13457222" y="5616117"/>
                </a:lnTo>
                <a:lnTo>
                  <a:pt x="0" y="5616117"/>
                </a:lnTo>
                <a:lnTo>
                  <a:pt x="0" y="0"/>
                </a:lnTo>
                <a:close/>
              </a:path>
            </a:pathLst>
          </a:custGeom>
          <a:blipFill>
            <a:blip r:embed="rId2"/>
            <a:stretch>
              <a:fillRect t="-12769" b="-22015"/>
            </a:stretch>
          </a:blipFill>
          <a:ln w="38100" cap="sq">
            <a:solidFill>
              <a:srgbClr val="000000"/>
            </a:solidFill>
            <a:prstDash val="solid"/>
            <a:miter/>
          </a:ln>
        </p:spPr>
        <p:txBody>
          <a:bodyPr/>
          <a:lstStyle/>
          <a:p>
            <a:endParaRPr lang="nb-NO"/>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823085" y="1028700"/>
            <a:ext cx="1464183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a:extLst>
            <a:ext uri="{FF2B5EF4-FFF2-40B4-BE49-F238E27FC236}">
              <a16:creationId xmlns:a16="http://schemas.microsoft.com/office/drawing/2014/main" id="{44EF7775-DB59-D0FF-0745-78B97C5F5F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11B558-ADCD-E6CD-9112-52D78CE06D1A}"/>
              </a:ext>
            </a:extLst>
          </p:cNvPr>
          <p:cNvSpPr>
            <a:spLocks noChangeAspect="1"/>
          </p:cNvSpPr>
          <p:nvPr/>
        </p:nvSpPr>
        <p:spPr>
          <a:xfrm>
            <a:off x="6629400" y="-1257300"/>
            <a:ext cx="16916400" cy="20629756"/>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2"/>
            <a:stretch>
              <a:fillRect/>
            </a:stretch>
          </a:blipFill>
        </p:spPr>
        <p:txBody>
          <a:bodyPr/>
          <a:lstStyle/>
          <a:p>
            <a:endParaRPr lang="nb-NO"/>
          </a:p>
        </p:txBody>
      </p:sp>
    </p:spTree>
    <p:extLst>
      <p:ext uri="{BB962C8B-B14F-4D97-AF65-F5344CB8AC3E}">
        <p14:creationId xmlns:p14="http://schemas.microsoft.com/office/powerpoint/2010/main" val="134621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2583979"/>
            <a:ext cx="13566130" cy="3074620"/>
          </a:xfrm>
          <a:prstGeom prst="rect">
            <a:avLst/>
          </a:prstGeom>
        </p:spPr>
        <p:txBody>
          <a:bodyPr lIns="0" tIns="0" rIns="0" bIns="0" rtlCol="0" anchor="t">
            <a:spAutoFit/>
          </a:bodyPr>
          <a:lstStyle/>
          <a:p>
            <a:pPr algn="l">
              <a:lnSpc>
                <a:spcPts val="21239"/>
              </a:lnSpc>
            </a:pPr>
            <a:r>
              <a:rPr lang="en-US" sz="18000" b="1">
                <a:solidFill>
                  <a:srgbClr val="000000"/>
                </a:solidFill>
                <a:latin typeface="Calibri (MS) Bold"/>
                <a:ea typeface="Calibri (MS) Bold"/>
                <a:cs typeface="Calibri (MS) Bold"/>
                <a:sym typeface="Calibri (MS) Bold"/>
              </a:rPr>
              <a:t>MATTEUS 6,9</a:t>
            </a:r>
          </a:p>
        </p:txBody>
      </p:sp>
      <p:grpSp>
        <p:nvGrpSpPr>
          <p:cNvPr id="3" name="Group 3"/>
          <p:cNvGrpSpPr/>
          <p:nvPr/>
        </p:nvGrpSpPr>
        <p:grpSpPr>
          <a:xfrm>
            <a:off x="1028700" y="7995792"/>
            <a:ext cx="12512158" cy="1262508"/>
            <a:chOff x="0" y="0"/>
            <a:chExt cx="16682877" cy="1683344"/>
          </a:xfrm>
        </p:grpSpPr>
        <p:sp>
          <p:nvSpPr>
            <p:cNvPr id="4" name="TextBox 4"/>
            <p:cNvSpPr txBox="1"/>
            <p:nvPr/>
          </p:nvSpPr>
          <p:spPr>
            <a:xfrm>
              <a:off x="0" y="-28575"/>
              <a:ext cx="16682877" cy="672888"/>
            </a:xfrm>
            <a:prstGeom prst="rect">
              <a:avLst/>
            </a:prstGeom>
          </p:spPr>
          <p:txBody>
            <a:bodyPr lIns="0" tIns="0" rIns="0" bIns="0" rtlCol="0" anchor="t">
              <a:spAutoFit/>
            </a:bodyPr>
            <a:lstStyle/>
            <a:p>
              <a:pPr algn="l">
                <a:lnSpc>
                  <a:spcPts val="4160"/>
                </a:lnSpc>
              </a:pPr>
              <a:endParaRPr/>
            </a:p>
          </p:txBody>
        </p:sp>
        <p:sp>
          <p:nvSpPr>
            <p:cNvPr id="5" name="TextBox 5"/>
            <p:cNvSpPr txBox="1"/>
            <p:nvPr/>
          </p:nvSpPr>
          <p:spPr>
            <a:xfrm>
              <a:off x="0" y="1028792"/>
              <a:ext cx="16682877" cy="654553"/>
            </a:xfrm>
            <a:prstGeom prst="rect">
              <a:avLst/>
            </a:prstGeom>
          </p:spPr>
          <p:txBody>
            <a:bodyPr lIns="0" tIns="0" rIns="0" bIns="0" rtlCol="0" anchor="t">
              <a:spAutoFit/>
            </a:bodyPr>
            <a:lstStyle/>
            <a:p>
              <a:pPr algn="l">
                <a:lnSpc>
                  <a:spcPts val="4200"/>
                </a:lnSpc>
              </a:pPr>
              <a:endParaRPr/>
            </a:p>
          </p:txBody>
        </p:sp>
      </p:grpSp>
      <p:sp>
        <p:nvSpPr>
          <p:cNvPr id="6" name="AutoShape 6"/>
          <p:cNvSpPr/>
          <p:nvPr/>
        </p:nvSpPr>
        <p:spPr>
          <a:xfrm>
            <a:off x="15887700" y="-742950"/>
            <a:ext cx="38100" cy="11772900"/>
          </a:xfrm>
          <a:prstGeom prst="rect">
            <a:avLst/>
          </a:prstGeom>
          <a:solidFill>
            <a:srgbClr val="000000"/>
          </a:solidFill>
        </p:spPr>
        <p:txBody>
          <a:bodyPr/>
          <a:lstStyle/>
          <a:p>
            <a:endParaRPr lang="nb-NO"/>
          </a:p>
        </p:txBody>
      </p:sp>
      <p:sp>
        <p:nvSpPr>
          <p:cNvPr id="7" name="AutoShape 7"/>
          <p:cNvSpPr/>
          <p:nvPr/>
        </p:nvSpPr>
        <p:spPr>
          <a:xfrm>
            <a:off x="-304800" y="7300368"/>
            <a:ext cx="16230600" cy="38100"/>
          </a:xfrm>
          <a:prstGeom prst="rect">
            <a:avLst/>
          </a:prstGeom>
          <a:solidFill>
            <a:srgbClr val="000000"/>
          </a:solidFill>
        </p:spPr>
        <p:txBody>
          <a:bodyPr/>
          <a:lstStyle/>
          <a:p>
            <a:endParaRPr lang="nb-NO"/>
          </a:p>
        </p:txBody>
      </p:sp>
      <p:sp>
        <p:nvSpPr>
          <p:cNvPr id="8" name="AutoShape 8"/>
          <p:cNvSpPr/>
          <p:nvPr/>
        </p:nvSpPr>
        <p:spPr>
          <a:xfrm>
            <a:off x="15925800" y="10020300"/>
            <a:ext cx="2667000" cy="1066800"/>
          </a:xfrm>
          <a:prstGeom prst="rect">
            <a:avLst/>
          </a:prstGeom>
          <a:solidFill>
            <a:srgbClr val="000000"/>
          </a:solidFill>
        </p:spPr>
        <p:txBody>
          <a:bodyPr/>
          <a:lstStyle/>
          <a:p>
            <a:endParaRPr lang="nb-NO"/>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1530222"/>
            <a:ext cx="12354422" cy="5770146"/>
          </a:xfrm>
          <a:prstGeom prst="rect">
            <a:avLst/>
          </a:prstGeom>
        </p:spPr>
        <p:txBody>
          <a:bodyPr lIns="0" tIns="0" rIns="0" bIns="0" rtlCol="0" anchor="t">
            <a:spAutoFit/>
          </a:bodyPr>
          <a:lstStyle/>
          <a:p>
            <a:pPr algn="l">
              <a:lnSpc>
                <a:spcPts val="21239"/>
              </a:lnSpc>
            </a:pPr>
            <a:r>
              <a:rPr lang="en-US" sz="18000" b="1">
                <a:solidFill>
                  <a:srgbClr val="000000"/>
                </a:solidFill>
                <a:latin typeface="Calibri (MS) Bold"/>
                <a:ea typeface="Calibri (MS) Bold"/>
                <a:cs typeface="Calibri (MS) Bold"/>
                <a:sym typeface="Calibri (MS) Bold"/>
              </a:rPr>
              <a:t>MATTEUS 1,18-25</a:t>
            </a:r>
          </a:p>
        </p:txBody>
      </p:sp>
      <p:grpSp>
        <p:nvGrpSpPr>
          <p:cNvPr id="3" name="Group 3"/>
          <p:cNvGrpSpPr/>
          <p:nvPr/>
        </p:nvGrpSpPr>
        <p:grpSpPr>
          <a:xfrm>
            <a:off x="1028700" y="7995792"/>
            <a:ext cx="12512158" cy="1262508"/>
            <a:chOff x="0" y="0"/>
            <a:chExt cx="16682877" cy="1683344"/>
          </a:xfrm>
        </p:grpSpPr>
        <p:sp>
          <p:nvSpPr>
            <p:cNvPr id="4" name="TextBox 4"/>
            <p:cNvSpPr txBox="1"/>
            <p:nvPr/>
          </p:nvSpPr>
          <p:spPr>
            <a:xfrm>
              <a:off x="0" y="-28575"/>
              <a:ext cx="16682877" cy="672888"/>
            </a:xfrm>
            <a:prstGeom prst="rect">
              <a:avLst/>
            </a:prstGeom>
          </p:spPr>
          <p:txBody>
            <a:bodyPr lIns="0" tIns="0" rIns="0" bIns="0" rtlCol="0" anchor="t">
              <a:spAutoFit/>
            </a:bodyPr>
            <a:lstStyle/>
            <a:p>
              <a:pPr algn="l">
                <a:lnSpc>
                  <a:spcPts val="4160"/>
                </a:lnSpc>
              </a:pPr>
              <a:endParaRPr/>
            </a:p>
          </p:txBody>
        </p:sp>
        <p:sp>
          <p:nvSpPr>
            <p:cNvPr id="5" name="TextBox 5"/>
            <p:cNvSpPr txBox="1"/>
            <p:nvPr/>
          </p:nvSpPr>
          <p:spPr>
            <a:xfrm>
              <a:off x="0" y="1028792"/>
              <a:ext cx="16682877" cy="654553"/>
            </a:xfrm>
            <a:prstGeom prst="rect">
              <a:avLst/>
            </a:prstGeom>
          </p:spPr>
          <p:txBody>
            <a:bodyPr lIns="0" tIns="0" rIns="0" bIns="0" rtlCol="0" anchor="t">
              <a:spAutoFit/>
            </a:bodyPr>
            <a:lstStyle/>
            <a:p>
              <a:pPr algn="l">
                <a:lnSpc>
                  <a:spcPts val="4200"/>
                </a:lnSpc>
              </a:pPr>
              <a:endParaRPr/>
            </a:p>
          </p:txBody>
        </p:sp>
      </p:grpSp>
      <p:sp>
        <p:nvSpPr>
          <p:cNvPr id="6" name="AutoShape 6"/>
          <p:cNvSpPr/>
          <p:nvPr/>
        </p:nvSpPr>
        <p:spPr>
          <a:xfrm>
            <a:off x="15887700" y="-742950"/>
            <a:ext cx="38100" cy="11772900"/>
          </a:xfrm>
          <a:prstGeom prst="rect">
            <a:avLst/>
          </a:prstGeom>
          <a:solidFill>
            <a:srgbClr val="000000"/>
          </a:solidFill>
        </p:spPr>
        <p:txBody>
          <a:bodyPr/>
          <a:lstStyle/>
          <a:p>
            <a:endParaRPr lang="nb-NO"/>
          </a:p>
        </p:txBody>
      </p:sp>
      <p:sp>
        <p:nvSpPr>
          <p:cNvPr id="7" name="AutoShape 7"/>
          <p:cNvSpPr/>
          <p:nvPr/>
        </p:nvSpPr>
        <p:spPr>
          <a:xfrm>
            <a:off x="-304800" y="7300368"/>
            <a:ext cx="16230600" cy="38100"/>
          </a:xfrm>
          <a:prstGeom prst="rect">
            <a:avLst/>
          </a:prstGeom>
          <a:solidFill>
            <a:srgbClr val="000000"/>
          </a:solidFill>
        </p:spPr>
        <p:txBody>
          <a:bodyPr/>
          <a:lstStyle/>
          <a:p>
            <a:endParaRPr lang="nb-NO"/>
          </a:p>
        </p:txBody>
      </p:sp>
      <p:sp>
        <p:nvSpPr>
          <p:cNvPr id="8" name="AutoShape 8"/>
          <p:cNvSpPr/>
          <p:nvPr/>
        </p:nvSpPr>
        <p:spPr>
          <a:xfrm>
            <a:off x="15925800" y="10020300"/>
            <a:ext cx="2667000" cy="1066800"/>
          </a:xfrm>
          <a:prstGeom prst="rect">
            <a:avLst/>
          </a:prstGeom>
          <a:solidFill>
            <a:srgbClr val="000000"/>
          </a:solidFill>
        </p:spPr>
        <p:txBody>
          <a:bodyPr/>
          <a:lstStyle/>
          <a:p>
            <a:endParaRPr lang="nb-NO"/>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a:extLst>
            <a:ext uri="{FF2B5EF4-FFF2-40B4-BE49-F238E27FC236}">
              <a16:creationId xmlns:a16="http://schemas.microsoft.com/office/drawing/2014/main" id="{A1EEC994-1263-D7D6-4DE7-DA7B8B8BA8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EE7B0C-8E92-B013-CE1D-7BBA0ED2AB2D}"/>
              </a:ext>
            </a:extLst>
          </p:cNvPr>
          <p:cNvSpPr/>
          <p:nvPr/>
        </p:nvSpPr>
        <p:spPr>
          <a:xfrm>
            <a:off x="5769864" y="1028700"/>
            <a:ext cx="6748272" cy="82296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2"/>
            <a:stretch>
              <a:fillRect/>
            </a:stretch>
          </a:blipFill>
        </p:spPr>
        <p:txBody>
          <a:bodyPr/>
          <a:lstStyle/>
          <a:p>
            <a:endParaRPr lang="nb-NO"/>
          </a:p>
        </p:txBody>
      </p:sp>
      <p:sp>
        <p:nvSpPr>
          <p:cNvPr id="3" name="TextBox 3">
            <a:extLst>
              <a:ext uri="{FF2B5EF4-FFF2-40B4-BE49-F238E27FC236}">
                <a16:creationId xmlns:a16="http://schemas.microsoft.com/office/drawing/2014/main" id="{9F7FBF62-68AC-C8E5-061B-36BADB5D9A73}"/>
              </a:ext>
            </a:extLst>
          </p:cNvPr>
          <p:cNvSpPr txBox="1"/>
          <p:nvPr/>
        </p:nvSpPr>
        <p:spPr>
          <a:xfrm>
            <a:off x="13699463" y="8804443"/>
            <a:ext cx="4058667" cy="1092835"/>
          </a:xfrm>
          <a:prstGeom prst="rect">
            <a:avLst/>
          </a:prstGeom>
        </p:spPr>
        <p:txBody>
          <a:bodyPr lIns="0" tIns="0" rIns="0" bIns="0" rtlCol="0" anchor="t">
            <a:spAutoFit/>
          </a:bodyPr>
          <a:lstStyle/>
          <a:p>
            <a:pPr algn="ctr">
              <a:lnSpc>
                <a:spcPts val="4160"/>
              </a:lnSpc>
            </a:pPr>
            <a:r>
              <a:rPr lang="en-US" sz="3200" spc="320">
                <a:solidFill>
                  <a:srgbClr val="000000"/>
                </a:solidFill>
                <a:latin typeface="Calibri (MS) Light"/>
                <a:ea typeface="Calibri (MS) Light"/>
                <a:cs typeface="Calibri (MS) Light"/>
                <a:sym typeface="Calibri (MS) Light"/>
              </a:rPr>
              <a:t>ILLUSTRASJON:</a:t>
            </a:r>
          </a:p>
          <a:p>
            <a:pPr algn="ctr">
              <a:lnSpc>
                <a:spcPts val="4160"/>
              </a:lnSpc>
              <a:spcBef>
                <a:spcPct val="0"/>
              </a:spcBef>
            </a:pPr>
            <a:r>
              <a:rPr lang="en-US" sz="3200" spc="320">
                <a:solidFill>
                  <a:srgbClr val="000000"/>
                </a:solidFill>
                <a:latin typeface="Calibri (MS) Light"/>
                <a:ea typeface="Calibri (MS) Light"/>
                <a:cs typeface="Calibri (MS) Light"/>
                <a:sym typeface="Calibri (MS) Light"/>
              </a:rPr>
              <a:t>BØRGE BREDENBEKK</a:t>
            </a:r>
          </a:p>
        </p:txBody>
      </p:sp>
    </p:spTree>
    <p:extLst>
      <p:ext uri="{BB962C8B-B14F-4D97-AF65-F5344CB8AC3E}">
        <p14:creationId xmlns:p14="http://schemas.microsoft.com/office/powerpoint/2010/main" val="3363756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a:extLst>
            <a:ext uri="{FF2B5EF4-FFF2-40B4-BE49-F238E27FC236}">
              <a16:creationId xmlns:a16="http://schemas.microsoft.com/office/drawing/2014/main" id="{9E0686F7-6552-A206-0BE8-46FDF94F9A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120C90-F445-3B27-3201-6F9BD59D4B14}"/>
              </a:ext>
            </a:extLst>
          </p:cNvPr>
          <p:cNvSpPr>
            <a:spLocks noChangeAspect="1"/>
          </p:cNvSpPr>
          <p:nvPr/>
        </p:nvSpPr>
        <p:spPr>
          <a:xfrm>
            <a:off x="6629400" y="-1257300"/>
            <a:ext cx="16916400" cy="20629756"/>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2"/>
            <a:stretch>
              <a:fillRect/>
            </a:stretch>
          </a:blipFill>
        </p:spPr>
        <p:txBody>
          <a:bodyPr/>
          <a:lstStyle/>
          <a:p>
            <a:endParaRPr lang="nb-NO"/>
          </a:p>
        </p:txBody>
      </p:sp>
    </p:spTree>
    <p:extLst>
      <p:ext uri="{BB962C8B-B14F-4D97-AF65-F5344CB8AC3E}">
        <p14:creationId xmlns:p14="http://schemas.microsoft.com/office/powerpoint/2010/main" val="347441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2907829"/>
            <a:ext cx="14094075" cy="2581300"/>
          </a:xfrm>
          <a:prstGeom prst="rect">
            <a:avLst/>
          </a:prstGeom>
        </p:spPr>
        <p:txBody>
          <a:bodyPr lIns="0" tIns="0" rIns="0" bIns="0" rtlCol="0" anchor="t">
            <a:spAutoFit/>
          </a:bodyPr>
          <a:lstStyle/>
          <a:p>
            <a:pPr algn="l">
              <a:lnSpc>
                <a:spcPts val="17700"/>
              </a:lnSpc>
            </a:pPr>
            <a:r>
              <a:rPr lang="en-US" sz="15000" b="1">
                <a:solidFill>
                  <a:srgbClr val="000000"/>
                </a:solidFill>
                <a:latin typeface="Calibri (MS) Bold"/>
                <a:ea typeface="Calibri (MS) Bold"/>
                <a:cs typeface="Calibri (MS) Bold"/>
                <a:sym typeface="Calibri (MS) Bold"/>
              </a:rPr>
              <a:t>“Gud med oss”</a:t>
            </a:r>
          </a:p>
        </p:txBody>
      </p:sp>
      <p:grpSp>
        <p:nvGrpSpPr>
          <p:cNvPr id="3" name="Group 3"/>
          <p:cNvGrpSpPr/>
          <p:nvPr/>
        </p:nvGrpSpPr>
        <p:grpSpPr>
          <a:xfrm>
            <a:off x="1028700" y="7995792"/>
            <a:ext cx="12512158" cy="1262508"/>
            <a:chOff x="0" y="0"/>
            <a:chExt cx="16682877" cy="1683344"/>
          </a:xfrm>
        </p:grpSpPr>
        <p:sp>
          <p:nvSpPr>
            <p:cNvPr id="4" name="TextBox 4"/>
            <p:cNvSpPr txBox="1"/>
            <p:nvPr/>
          </p:nvSpPr>
          <p:spPr>
            <a:xfrm>
              <a:off x="0" y="-28575"/>
              <a:ext cx="16682877" cy="672888"/>
            </a:xfrm>
            <a:prstGeom prst="rect">
              <a:avLst/>
            </a:prstGeom>
          </p:spPr>
          <p:txBody>
            <a:bodyPr lIns="0" tIns="0" rIns="0" bIns="0" rtlCol="0" anchor="t">
              <a:spAutoFit/>
            </a:bodyPr>
            <a:lstStyle/>
            <a:p>
              <a:pPr algn="l">
                <a:lnSpc>
                  <a:spcPts val="4160"/>
                </a:lnSpc>
              </a:pPr>
              <a:endParaRPr/>
            </a:p>
          </p:txBody>
        </p:sp>
        <p:sp>
          <p:nvSpPr>
            <p:cNvPr id="5" name="TextBox 5"/>
            <p:cNvSpPr txBox="1"/>
            <p:nvPr/>
          </p:nvSpPr>
          <p:spPr>
            <a:xfrm>
              <a:off x="0" y="1028792"/>
              <a:ext cx="16682877" cy="654553"/>
            </a:xfrm>
            <a:prstGeom prst="rect">
              <a:avLst/>
            </a:prstGeom>
          </p:spPr>
          <p:txBody>
            <a:bodyPr lIns="0" tIns="0" rIns="0" bIns="0" rtlCol="0" anchor="t">
              <a:spAutoFit/>
            </a:bodyPr>
            <a:lstStyle/>
            <a:p>
              <a:pPr algn="l">
                <a:lnSpc>
                  <a:spcPts val="4200"/>
                </a:lnSpc>
              </a:pPr>
              <a:endParaRPr/>
            </a:p>
          </p:txBody>
        </p:sp>
      </p:grpSp>
      <p:sp>
        <p:nvSpPr>
          <p:cNvPr id="6" name="AutoShape 6"/>
          <p:cNvSpPr/>
          <p:nvPr/>
        </p:nvSpPr>
        <p:spPr>
          <a:xfrm>
            <a:off x="15887700" y="-742950"/>
            <a:ext cx="38100" cy="11772900"/>
          </a:xfrm>
          <a:prstGeom prst="rect">
            <a:avLst/>
          </a:prstGeom>
          <a:solidFill>
            <a:srgbClr val="000000"/>
          </a:solidFill>
        </p:spPr>
        <p:txBody>
          <a:bodyPr/>
          <a:lstStyle/>
          <a:p>
            <a:endParaRPr lang="nb-NO"/>
          </a:p>
        </p:txBody>
      </p:sp>
      <p:sp>
        <p:nvSpPr>
          <p:cNvPr id="7" name="AutoShape 7"/>
          <p:cNvSpPr/>
          <p:nvPr/>
        </p:nvSpPr>
        <p:spPr>
          <a:xfrm>
            <a:off x="-304800" y="7300368"/>
            <a:ext cx="16230600" cy="38100"/>
          </a:xfrm>
          <a:prstGeom prst="rect">
            <a:avLst/>
          </a:prstGeom>
          <a:solidFill>
            <a:srgbClr val="000000"/>
          </a:solidFill>
        </p:spPr>
        <p:txBody>
          <a:bodyPr/>
          <a:lstStyle/>
          <a:p>
            <a:endParaRPr lang="nb-NO"/>
          </a:p>
        </p:txBody>
      </p:sp>
      <p:sp>
        <p:nvSpPr>
          <p:cNvPr id="8" name="AutoShape 8"/>
          <p:cNvSpPr/>
          <p:nvPr/>
        </p:nvSpPr>
        <p:spPr>
          <a:xfrm>
            <a:off x="15925800" y="10020300"/>
            <a:ext cx="2667000" cy="1066800"/>
          </a:xfrm>
          <a:prstGeom prst="rect">
            <a:avLst/>
          </a:prstGeom>
          <a:solidFill>
            <a:srgbClr val="000000"/>
          </a:solidFill>
        </p:spPr>
        <p:txBody>
          <a:bodyPr/>
          <a:lstStyle/>
          <a:p>
            <a:endParaRPr lang="nb-NO"/>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1028700" y="5124450"/>
            <a:ext cx="20345400" cy="38100"/>
          </a:xfrm>
          <a:prstGeom prst="rect">
            <a:avLst/>
          </a:prstGeom>
          <a:solidFill>
            <a:srgbClr val="000000"/>
          </a:solidFill>
        </p:spPr>
        <p:txBody>
          <a:bodyPr/>
          <a:lstStyle/>
          <a:p>
            <a:endParaRPr lang="nb-NO"/>
          </a:p>
        </p:txBody>
      </p:sp>
      <p:sp>
        <p:nvSpPr>
          <p:cNvPr id="3" name="AutoShape 3"/>
          <p:cNvSpPr/>
          <p:nvPr/>
        </p:nvSpPr>
        <p:spPr>
          <a:xfrm>
            <a:off x="-752475" y="-353758"/>
            <a:ext cx="952500" cy="5486400"/>
          </a:xfrm>
          <a:prstGeom prst="rect">
            <a:avLst/>
          </a:prstGeom>
          <a:solidFill>
            <a:srgbClr val="000000"/>
          </a:solidFill>
        </p:spPr>
        <p:txBody>
          <a:bodyPr/>
          <a:lstStyle/>
          <a:p>
            <a:endParaRPr lang="nb-NO"/>
          </a:p>
        </p:txBody>
      </p:sp>
      <p:sp>
        <p:nvSpPr>
          <p:cNvPr id="4" name="AutoShape 4"/>
          <p:cNvSpPr/>
          <p:nvPr/>
        </p:nvSpPr>
        <p:spPr>
          <a:xfrm>
            <a:off x="18087975" y="5105400"/>
            <a:ext cx="952500" cy="5486400"/>
          </a:xfrm>
          <a:prstGeom prst="rect">
            <a:avLst/>
          </a:prstGeom>
          <a:solidFill>
            <a:srgbClr val="000000"/>
          </a:solidFill>
        </p:spPr>
        <p:txBody>
          <a:bodyPr/>
          <a:lstStyle/>
          <a:p>
            <a:endParaRPr lang="nb-NO"/>
          </a:p>
        </p:txBody>
      </p:sp>
      <p:sp>
        <p:nvSpPr>
          <p:cNvPr id="5" name="TextBox 5"/>
          <p:cNvSpPr txBox="1"/>
          <p:nvPr/>
        </p:nvSpPr>
        <p:spPr>
          <a:xfrm>
            <a:off x="1040743" y="1300467"/>
            <a:ext cx="16626903" cy="2190700"/>
          </a:xfrm>
          <a:prstGeom prst="rect">
            <a:avLst/>
          </a:prstGeom>
        </p:spPr>
        <p:txBody>
          <a:bodyPr lIns="0" tIns="0" rIns="0" bIns="0" rtlCol="0" anchor="t">
            <a:spAutoFit/>
          </a:bodyPr>
          <a:lstStyle/>
          <a:p>
            <a:pPr algn="ctr">
              <a:lnSpc>
                <a:spcPts val="15600"/>
              </a:lnSpc>
              <a:spcBef>
                <a:spcPct val="0"/>
              </a:spcBef>
            </a:pPr>
            <a:r>
              <a:rPr lang="en-US" sz="12000" b="1">
                <a:solidFill>
                  <a:srgbClr val="000000"/>
                </a:solidFill>
                <a:latin typeface="Calibri (MS) Bold"/>
                <a:ea typeface="Calibri (MS) Bold"/>
                <a:cs typeface="Calibri (MS) Bold"/>
                <a:sym typeface="Calibri (MS) Bold"/>
              </a:rPr>
              <a:t>HVA BØR JEG GJØRE?</a:t>
            </a:r>
          </a:p>
        </p:txBody>
      </p:sp>
      <p:sp>
        <p:nvSpPr>
          <p:cNvPr id="6" name="TextBox 6"/>
          <p:cNvSpPr txBox="1"/>
          <p:nvPr/>
        </p:nvSpPr>
        <p:spPr>
          <a:xfrm>
            <a:off x="3139901" y="5391200"/>
            <a:ext cx="12428586" cy="4171851"/>
          </a:xfrm>
          <a:prstGeom prst="rect">
            <a:avLst/>
          </a:prstGeom>
        </p:spPr>
        <p:txBody>
          <a:bodyPr lIns="0" tIns="0" rIns="0" bIns="0" rtlCol="0" anchor="t">
            <a:spAutoFit/>
          </a:bodyPr>
          <a:lstStyle/>
          <a:p>
            <a:pPr algn="ctr">
              <a:lnSpc>
                <a:spcPts val="15600"/>
              </a:lnSpc>
            </a:pPr>
            <a:r>
              <a:rPr lang="en-US" sz="12000" b="1">
                <a:solidFill>
                  <a:srgbClr val="E30037"/>
                </a:solidFill>
                <a:latin typeface="Calibri (MS) Bold"/>
                <a:ea typeface="Calibri (MS) Bold"/>
                <a:cs typeface="Calibri (MS) Bold"/>
                <a:sym typeface="Calibri (MS) Bold"/>
              </a:rPr>
              <a:t>HVILKEN HISTORIE </a:t>
            </a:r>
          </a:p>
          <a:p>
            <a:pPr algn="ctr">
              <a:lnSpc>
                <a:spcPts val="15600"/>
              </a:lnSpc>
              <a:spcBef>
                <a:spcPct val="0"/>
              </a:spcBef>
            </a:pPr>
            <a:r>
              <a:rPr lang="en-US" sz="12000" b="1">
                <a:solidFill>
                  <a:srgbClr val="E30037"/>
                </a:solidFill>
                <a:latin typeface="Calibri (MS) Bold"/>
                <a:ea typeface="Calibri (MS) Bold"/>
                <a:cs typeface="Calibri (MS) Bold"/>
                <a:sym typeface="Calibri (MS) Bold"/>
              </a:rPr>
              <a:t>ER JEG EN DEL AV?</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1285395" y="1019407"/>
            <a:ext cx="6405165" cy="8238893"/>
          </a:xfrm>
          <a:custGeom>
            <a:avLst/>
            <a:gdLst/>
            <a:ahLst/>
            <a:cxnLst/>
            <a:rect l="l" t="t" r="r" b="b"/>
            <a:pathLst>
              <a:path w="6405165" h="8238893">
                <a:moveTo>
                  <a:pt x="0" y="0"/>
                </a:moveTo>
                <a:lnTo>
                  <a:pt x="6405165" y="0"/>
                </a:lnTo>
                <a:lnTo>
                  <a:pt x="6405165" y="8238893"/>
                </a:lnTo>
                <a:lnTo>
                  <a:pt x="0" y="8238893"/>
                </a:lnTo>
                <a:lnTo>
                  <a:pt x="0" y="0"/>
                </a:lnTo>
                <a:close/>
              </a:path>
            </a:pathLst>
          </a:custGeom>
          <a:blipFill>
            <a:blip r:embed="rId2"/>
            <a:stretch>
              <a:fillRect r="-85829" b="-75487"/>
            </a:stretch>
          </a:blipFill>
        </p:spPr>
        <p:txBody>
          <a:bodyPr/>
          <a:lstStyle/>
          <a:p>
            <a:endParaRPr lang="nb-NO"/>
          </a:p>
        </p:txBody>
      </p:sp>
      <p:sp>
        <p:nvSpPr>
          <p:cNvPr id="3" name="TextBox 3"/>
          <p:cNvSpPr txBox="1"/>
          <p:nvPr/>
        </p:nvSpPr>
        <p:spPr>
          <a:xfrm>
            <a:off x="8120280" y="1057507"/>
            <a:ext cx="9613426" cy="8311460"/>
          </a:xfrm>
          <a:prstGeom prst="rect">
            <a:avLst/>
          </a:prstGeom>
        </p:spPr>
        <p:txBody>
          <a:bodyPr lIns="0" tIns="0" rIns="0" bIns="0" rtlCol="0" anchor="t">
            <a:spAutoFit/>
          </a:bodyPr>
          <a:lstStyle/>
          <a:p>
            <a:pPr algn="l">
              <a:lnSpc>
                <a:spcPts val="2470"/>
              </a:lnSpc>
            </a:pPr>
            <a:r>
              <a:rPr lang="en-US" sz="1900" spc="190">
                <a:solidFill>
                  <a:srgbClr val="000000"/>
                </a:solidFill>
                <a:latin typeface="Calibri (MS)"/>
                <a:ea typeface="Calibri (MS)"/>
                <a:cs typeface="Calibri (MS)"/>
                <a:sym typeface="Calibri (MS)"/>
              </a:rPr>
              <a:t>1 DETTE ER SLEKTSHISTORIEN TIL JESUS KRISTUS, DAVIDS SØNN OG ABRAHAMS SØNN:</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2 Abraham fikk sønnen Isak, Isak fikk Jakob, Jakob fikk Juda og brødrene hans, 3 Juda fikk sønnene Peres og Serah med Tamar, Peres fikk Hesron, Hesron fikk Aram, 4 Aram fikk Amminadab, Amminadab fikk Nahsjon, Nahsjon fikk Salma, 5 Salma fikk sønnen Boas med Rahab, Boas fikk sønnen Obed med Rut, Obed fikk Isai, 6 og Isai ble far til kong David.</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David fikk sønnen Salomo med Urias kone, 7 Salomo fikk Rehabeam, Rehabeam fikk Abia, Abia fikk Asa, 8 Asa fikk Josjafat, Josjafat fikk Joram, Joram fikk Ussia, 9 Ussia fikk Jotam, Jotam fikk Ahas, Ahas fikk Hiskia, 10 Hiskia fikk Manasse, Manasse fikk Amon, Amon fikk Josjia, 11 og Josjia ble far til Jojakin og brødrene hans, på den tiden da folket ble bortført til Babylon.</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12 Etter bortføringen til Babylon fikk Jojakin sønnen Sjealtiel, Sjealtiel fikk Serubabel, 13 Serubabel fikk Abiud, Abiud fikk Eljakim, Eljakim fikk Asor, 14 Asor fikk Sadok, Sadok fikk Akim, Akim fikk Eliud, 15 Eliud fikk Eleasar, Eleasar fikk Mattan, Mattan fikk Jakob, 16 og Jakob ble far til Josef, Marias mann. Av henne ble Jesus født, han som kalles Kristus.</a:t>
            </a:r>
          </a:p>
          <a:p>
            <a:pPr algn="l">
              <a:lnSpc>
                <a:spcPts val="2470"/>
              </a:lnSpc>
            </a:pPr>
            <a:endParaRPr lang="en-US" sz="1900" spc="190">
              <a:solidFill>
                <a:srgbClr val="000000"/>
              </a:solidFill>
              <a:latin typeface="Calibri (MS)"/>
              <a:ea typeface="Calibri (MS)"/>
              <a:cs typeface="Calibri (MS)"/>
              <a:sym typeface="Calibri (MS)"/>
            </a:endParaRPr>
          </a:p>
          <a:p>
            <a:pPr algn="l">
              <a:lnSpc>
                <a:spcPts val="5199"/>
              </a:lnSpc>
            </a:pPr>
            <a:r>
              <a:rPr lang="en-US" sz="3999" spc="399">
                <a:solidFill>
                  <a:srgbClr val="000000"/>
                </a:solidFill>
                <a:latin typeface="Calibri (MS)"/>
                <a:ea typeface="Calibri (MS)"/>
                <a:cs typeface="Calibri (MS)"/>
                <a:sym typeface="Calibri (MS)"/>
              </a:rPr>
              <a:t>MATTEUS 1</a:t>
            </a:r>
          </a:p>
          <a:p>
            <a:pPr algn="l">
              <a:lnSpc>
                <a:spcPts val="2470"/>
              </a:lnSpc>
              <a:spcBef>
                <a:spcPct val="0"/>
              </a:spcBef>
            </a:pPr>
            <a:endParaRPr lang="en-US" sz="3999" spc="399">
              <a:solidFill>
                <a:srgbClr val="000000"/>
              </a:solidFill>
              <a:latin typeface="Calibri (MS)"/>
              <a:ea typeface="Calibri (MS)"/>
              <a:cs typeface="Calibri (MS)"/>
              <a:sym typeface="Calibri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3428038" y="4464384"/>
            <a:ext cx="11431925" cy="4862851"/>
          </a:xfrm>
          <a:custGeom>
            <a:avLst/>
            <a:gdLst/>
            <a:ahLst/>
            <a:cxnLst/>
            <a:rect l="l" t="t" r="r" b="b"/>
            <a:pathLst>
              <a:path w="11431925" h="4862851">
                <a:moveTo>
                  <a:pt x="0" y="0"/>
                </a:moveTo>
                <a:lnTo>
                  <a:pt x="11431924" y="0"/>
                </a:lnTo>
                <a:lnTo>
                  <a:pt x="11431924" y="4862852"/>
                </a:lnTo>
                <a:lnTo>
                  <a:pt x="0" y="4862852"/>
                </a:lnTo>
                <a:lnTo>
                  <a:pt x="0" y="0"/>
                </a:lnTo>
                <a:close/>
              </a:path>
            </a:pathLst>
          </a:custGeom>
          <a:blipFill>
            <a:blip r:embed="rId2"/>
            <a:stretch>
              <a:fillRect l="-20409" t="-17992" r="-61228" b="-122198"/>
            </a:stretch>
          </a:blipFill>
          <a:ln w="38100" cap="sq">
            <a:solidFill>
              <a:srgbClr val="000000"/>
            </a:solidFill>
            <a:prstDash val="solid"/>
            <a:miter/>
          </a:ln>
        </p:spPr>
        <p:txBody>
          <a:bodyPr/>
          <a:lstStyle/>
          <a:p>
            <a:endParaRPr lang="nb-NO"/>
          </a:p>
        </p:txBody>
      </p:sp>
      <p:sp>
        <p:nvSpPr>
          <p:cNvPr id="3" name="TextBox 3"/>
          <p:cNvSpPr txBox="1"/>
          <p:nvPr/>
        </p:nvSpPr>
        <p:spPr>
          <a:xfrm>
            <a:off x="3139901" y="318544"/>
            <a:ext cx="12008197" cy="4171851"/>
          </a:xfrm>
          <a:prstGeom prst="rect">
            <a:avLst/>
          </a:prstGeom>
        </p:spPr>
        <p:txBody>
          <a:bodyPr lIns="0" tIns="0" rIns="0" bIns="0" rtlCol="0" anchor="t">
            <a:spAutoFit/>
          </a:bodyPr>
          <a:lstStyle/>
          <a:p>
            <a:pPr algn="ctr">
              <a:lnSpc>
                <a:spcPts val="15600"/>
              </a:lnSpc>
              <a:spcBef>
                <a:spcPct val="0"/>
              </a:spcBef>
            </a:pPr>
            <a:r>
              <a:rPr lang="en-US" sz="12000" b="1">
                <a:solidFill>
                  <a:srgbClr val="000000"/>
                </a:solidFill>
                <a:latin typeface="Calibri (MS) Bold"/>
                <a:ea typeface="Calibri (MS) Bold"/>
                <a:cs typeface="Calibri (MS) Bold"/>
                <a:sym typeface="Calibri (MS) Bold"/>
              </a:rPr>
              <a:t>HVILKEN HISTORIE </a:t>
            </a:r>
          </a:p>
          <a:p>
            <a:pPr algn="ctr">
              <a:lnSpc>
                <a:spcPts val="15600"/>
              </a:lnSpc>
              <a:spcBef>
                <a:spcPct val="0"/>
              </a:spcBef>
            </a:pPr>
            <a:r>
              <a:rPr lang="en-US" sz="12000" b="1">
                <a:solidFill>
                  <a:srgbClr val="000000"/>
                </a:solidFill>
                <a:latin typeface="Calibri (MS) Bold"/>
                <a:ea typeface="Calibri (MS) Bold"/>
                <a:cs typeface="Calibri (MS) Bold"/>
                <a:sym typeface="Calibri (MS) Bold"/>
              </a:rPr>
              <a:t>ER JEG EN DEL AV?</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5029200"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nb-NO"/>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rot="-1838087">
            <a:off x="2157989" y="1028700"/>
            <a:ext cx="3884346" cy="3889988"/>
          </a:xfrm>
          <a:custGeom>
            <a:avLst/>
            <a:gdLst/>
            <a:ahLst/>
            <a:cxnLst/>
            <a:rect l="l" t="t" r="r" b="b"/>
            <a:pathLst>
              <a:path w="3884346" h="3889988">
                <a:moveTo>
                  <a:pt x="0" y="0"/>
                </a:moveTo>
                <a:lnTo>
                  <a:pt x="3884346" y="0"/>
                </a:lnTo>
                <a:lnTo>
                  <a:pt x="3884346" y="3889988"/>
                </a:lnTo>
                <a:lnTo>
                  <a:pt x="0" y="3889988"/>
                </a:lnTo>
                <a:lnTo>
                  <a:pt x="0" y="0"/>
                </a:lnTo>
                <a:close/>
              </a:path>
            </a:pathLst>
          </a:custGeom>
          <a:blipFill>
            <a:blip r:embed="rId2"/>
            <a:stretch>
              <a:fillRect r="-25724"/>
            </a:stretch>
          </a:blipFill>
          <a:ln w="38100" cap="sq">
            <a:solidFill>
              <a:srgbClr val="000000"/>
            </a:solidFill>
            <a:prstDash val="solid"/>
            <a:miter/>
          </a:ln>
        </p:spPr>
        <p:txBody>
          <a:bodyPr/>
          <a:lstStyle/>
          <a:p>
            <a:endParaRPr lang="nb-NO"/>
          </a:p>
        </p:txBody>
      </p:sp>
      <p:sp>
        <p:nvSpPr>
          <p:cNvPr id="3" name="Freeform 3"/>
          <p:cNvSpPr/>
          <p:nvPr/>
        </p:nvSpPr>
        <p:spPr>
          <a:xfrm rot="1429750">
            <a:off x="6083927" y="917601"/>
            <a:ext cx="3826172" cy="3889988"/>
          </a:xfrm>
          <a:custGeom>
            <a:avLst/>
            <a:gdLst/>
            <a:ahLst/>
            <a:cxnLst/>
            <a:rect l="l" t="t" r="r" b="b"/>
            <a:pathLst>
              <a:path w="3826172" h="3889988">
                <a:moveTo>
                  <a:pt x="0" y="0"/>
                </a:moveTo>
                <a:lnTo>
                  <a:pt x="3826172" y="0"/>
                </a:lnTo>
                <a:lnTo>
                  <a:pt x="3826172" y="3889988"/>
                </a:lnTo>
                <a:lnTo>
                  <a:pt x="0" y="3889988"/>
                </a:lnTo>
                <a:lnTo>
                  <a:pt x="0" y="0"/>
                </a:lnTo>
                <a:close/>
              </a:path>
            </a:pathLst>
          </a:custGeom>
          <a:blipFill>
            <a:blip r:embed="rId3"/>
            <a:stretch>
              <a:fillRect r="-30024"/>
            </a:stretch>
          </a:blipFill>
          <a:ln w="38100" cap="sq">
            <a:solidFill>
              <a:srgbClr val="000000"/>
            </a:solidFill>
            <a:prstDash val="solid"/>
            <a:miter/>
          </a:ln>
        </p:spPr>
        <p:txBody>
          <a:bodyPr/>
          <a:lstStyle/>
          <a:p>
            <a:endParaRPr lang="nb-NO"/>
          </a:p>
        </p:txBody>
      </p:sp>
      <p:sp>
        <p:nvSpPr>
          <p:cNvPr id="4" name="Freeform 4"/>
          <p:cNvSpPr/>
          <p:nvPr/>
        </p:nvSpPr>
        <p:spPr>
          <a:xfrm rot="-1226868">
            <a:off x="12827080" y="1028700"/>
            <a:ext cx="3874802" cy="3889988"/>
          </a:xfrm>
          <a:custGeom>
            <a:avLst/>
            <a:gdLst/>
            <a:ahLst/>
            <a:cxnLst/>
            <a:rect l="l" t="t" r="r" b="b"/>
            <a:pathLst>
              <a:path w="3874802" h="3889988">
                <a:moveTo>
                  <a:pt x="0" y="0"/>
                </a:moveTo>
                <a:lnTo>
                  <a:pt x="3874803" y="0"/>
                </a:lnTo>
                <a:lnTo>
                  <a:pt x="3874803" y="3889988"/>
                </a:lnTo>
                <a:lnTo>
                  <a:pt x="0" y="3889988"/>
                </a:lnTo>
                <a:lnTo>
                  <a:pt x="0" y="0"/>
                </a:lnTo>
                <a:close/>
              </a:path>
            </a:pathLst>
          </a:custGeom>
          <a:blipFill>
            <a:blip r:embed="rId4"/>
            <a:stretch>
              <a:fillRect r="-27957"/>
            </a:stretch>
          </a:blipFill>
          <a:ln w="38100" cap="sq">
            <a:solidFill>
              <a:srgbClr val="000000"/>
            </a:solidFill>
            <a:prstDash val="solid"/>
            <a:miter/>
          </a:ln>
        </p:spPr>
        <p:txBody>
          <a:bodyPr/>
          <a:lstStyle/>
          <a:p>
            <a:endParaRPr lang="nb-NO"/>
          </a:p>
        </p:txBody>
      </p:sp>
      <p:sp>
        <p:nvSpPr>
          <p:cNvPr id="5" name="Freeform 5"/>
          <p:cNvSpPr/>
          <p:nvPr/>
        </p:nvSpPr>
        <p:spPr>
          <a:xfrm rot="2162813">
            <a:off x="1490313" y="5054219"/>
            <a:ext cx="3884346" cy="3924233"/>
          </a:xfrm>
          <a:custGeom>
            <a:avLst/>
            <a:gdLst/>
            <a:ahLst/>
            <a:cxnLst/>
            <a:rect l="l" t="t" r="r" b="b"/>
            <a:pathLst>
              <a:path w="3884346" h="3924233">
                <a:moveTo>
                  <a:pt x="0" y="0"/>
                </a:moveTo>
                <a:lnTo>
                  <a:pt x="3884346" y="0"/>
                </a:lnTo>
                <a:lnTo>
                  <a:pt x="3884346" y="3924233"/>
                </a:lnTo>
                <a:lnTo>
                  <a:pt x="0" y="3924233"/>
                </a:lnTo>
                <a:lnTo>
                  <a:pt x="0" y="0"/>
                </a:lnTo>
                <a:close/>
              </a:path>
            </a:pathLst>
          </a:custGeom>
          <a:blipFill>
            <a:blip r:embed="rId5"/>
            <a:stretch>
              <a:fillRect r="-29867"/>
            </a:stretch>
          </a:blipFill>
          <a:ln w="38100" cap="sq">
            <a:solidFill>
              <a:srgbClr val="000000"/>
            </a:solidFill>
            <a:prstDash val="solid"/>
            <a:miter/>
          </a:ln>
        </p:spPr>
        <p:txBody>
          <a:bodyPr/>
          <a:lstStyle/>
          <a:p>
            <a:endParaRPr lang="nb-NO"/>
          </a:p>
        </p:txBody>
      </p:sp>
      <p:sp>
        <p:nvSpPr>
          <p:cNvPr id="6" name="Freeform 6"/>
          <p:cNvSpPr/>
          <p:nvPr/>
        </p:nvSpPr>
        <p:spPr>
          <a:xfrm rot="-1359776">
            <a:off x="7367157" y="5054219"/>
            <a:ext cx="3917364" cy="3924233"/>
          </a:xfrm>
          <a:custGeom>
            <a:avLst/>
            <a:gdLst/>
            <a:ahLst/>
            <a:cxnLst/>
            <a:rect l="l" t="t" r="r" b="b"/>
            <a:pathLst>
              <a:path w="3917364" h="3924233">
                <a:moveTo>
                  <a:pt x="0" y="0"/>
                </a:moveTo>
                <a:lnTo>
                  <a:pt x="3917364" y="0"/>
                </a:lnTo>
                <a:lnTo>
                  <a:pt x="3917364" y="3924233"/>
                </a:lnTo>
                <a:lnTo>
                  <a:pt x="0" y="3924233"/>
                </a:lnTo>
                <a:lnTo>
                  <a:pt x="0" y="0"/>
                </a:lnTo>
                <a:close/>
              </a:path>
            </a:pathLst>
          </a:custGeom>
          <a:blipFill>
            <a:blip r:embed="rId6"/>
            <a:stretch>
              <a:fillRect r="-27035"/>
            </a:stretch>
          </a:blipFill>
          <a:ln w="38100" cap="sq">
            <a:solidFill>
              <a:srgbClr val="000000"/>
            </a:solidFill>
            <a:prstDash val="solid"/>
            <a:miter/>
          </a:ln>
        </p:spPr>
        <p:txBody>
          <a:bodyPr/>
          <a:lstStyle/>
          <a:p>
            <a:endParaRPr lang="nb-NO"/>
          </a:p>
        </p:txBody>
      </p:sp>
      <p:sp>
        <p:nvSpPr>
          <p:cNvPr id="7" name="Freeform 7"/>
          <p:cNvSpPr/>
          <p:nvPr/>
        </p:nvSpPr>
        <p:spPr>
          <a:xfrm rot="645826">
            <a:off x="12327526" y="4459096"/>
            <a:ext cx="3871043" cy="3924233"/>
          </a:xfrm>
          <a:custGeom>
            <a:avLst/>
            <a:gdLst/>
            <a:ahLst/>
            <a:cxnLst/>
            <a:rect l="l" t="t" r="r" b="b"/>
            <a:pathLst>
              <a:path w="3871043" h="3924233">
                <a:moveTo>
                  <a:pt x="0" y="0"/>
                </a:moveTo>
                <a:lnTo>
                  <a:pt x="3871043" y="0"/>
                </a:lnTo>
                <a:lnTo>
                  <a:pt x="3871043" y="3924233"/>
                </a:lnTo>
                <a:lnTo>
                  <a:pt x="0" y="3924233"/>
                </a:lnTo>
                <a:lnTo>
                  <a:pt x="0" y="0"/>
                </a:lnTo>
                <a:close/>
              </a:path>
            </a:pathLst>
          </a:custGeom>
          <a:blipFill>
            <a:blip r:embed="rId7"/>
            <a:stretch>
              <a:fillRect r="-26423"/>
            </a:stretch>
          </a:blipFill>
          <a:ln w="38100" cap="sq">
            <a:solidFill>
              <a:srgbClr val="000000"/>
            </a:solidFill>
            <a:prstDash val="solid"/>
            <a:miter/>
          </a:ln>
        </p:spPr>
        <p:txBody>
          <a:bodyPr/>
          <a:lstStyle/>
          <a:p>
            <a:endParaRPr lang="nb-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3747518"/>
            <a:ext cx="14029337" cy="4029100"/>
          </a:xfrm>
          <a:prstGeom prst="rect">
            <a:avLst/>
          </a:prstGeom>
        </p:spPr>
        <p:txBody>
          <a:bodyPr lIns="0" tIns="0" rIns="0" bIns="0" rtlCol="0" anchor="t">
            <a:spAutoFit/>
          </a:bodyPr>
          <a:lstStyle/>
          <a:p>
            <a:pPr algn="l">
              <a:lnSpc>
                <a:spcPts val="23700"/>
              </a:lnSpc>
            </a:pPr>
            <a:r>
              <a:rPr lang="en-US" sz="30000" b="1">
                <a:solidFill>
                  <a:srgbClr val="E30037"/>
                </a:solidFill>
                <a:latin typeface="Calibri (MS) Bold"/>
                <a:ea typeface="Calibri (MS) Bold"/>
                <a:cs typeface="Calibri (MS) Bold"/>
                <a:sym typeface="Calibri (MS) Bold"/>
              </a:rPr>
              <a:t>ÅR 4025</a:t>
            </a:r>
          </a:p>
        </p:txBody>
      </p:sp>
      <p:grpSp>
        <p:nvGrpSpPr>
          <p:cNvPr id="3" name="Group 3"/>
          <p:cNvGrpSpPr/>
          <p:nvPr/>
        </p:nvGrpSpPr>
        <p:grpSpPr>
          <a:xfrm>
            <a:off x="1028700" y="7995792"/>
            <a:ext cx="12512158" cy="1262508"/>
            <a:chOff x="0" y="0"/>
            <a:chExt cx="16682877" cy="1683344"/>
          </a:xfrm>
        </p:grpSpPr>
        <p:sp>
          <p:nvSpPr>
            <p:cNvPr id="4" name="TextBox 4"/>
            <p:cNvSpPr txBox="1"/>
            <p:nvPr/>
          </p:nvSpPr>
          <p:spPr>
            <a:xfrm>
              <a:off x="0" y="-28575"/>
              <a:ext cx="16682877" cy="672888"/>
            </a:xfrm>
            <a:prstGeom prst="rect">
              <a:avLst/>
            </a:prstGeom>
          </p:spPr>
          <p:txBody>
            <a:bodyPr lIns="0" tIns="0" rIns="0" bIns="0" rtlCol="0" anchor="t">
              <a:spAutoFit/>
            </a:bodyPr>
            <a:lstStyle/>
            <a:p>
              <a:pPr algn="l">
                <a:lnSpc>
                  <a:spcPts val="4160"/>
                </a:lnSpc>
              </a:pPr>
              <a:endParaRPr/>
            </a:p>
          </p:txBody>
        </p:sp>
        <p:sp>
          <p:nvSpPr>
            <p:cNvPr id="5" name="TextBox 5"/>
            <p:cNvSpPr txBox="1"/>
            <p:nvPr/>
          </p:nvSpPr>
          <p:spPr>
            <a:xfrm>
              <a:off x="0" y="1028792"/>
              <a:ext cx="16682877" cy="654553"/>
            </a:xfrm>
            <a:prstGeom prst="rect">
              <a:avLst/>
            </a:prstGeom>
          </p:spPr>
          <p:txBody>
            <a:bodyPr lIns="0" tIns="0" rIns="0" bIns="0" rtlCol="0" anchor="t">
              <a:spAutoFit/>
            </a:bodyPr>
            <a:lstStyle/>
            <a:p>
              <a:pPr algn="l">
                <a:lnSpc>
                  <a:spcPts val="4200"/>
                </a:lnSpc>
              </a:pPr>
              <a:endParaRPr/>
            </a:p>
          </p:txBody>
        </p:sp>
      </p:grpSp>
      <p:sp>
        <p:nvSpPr>
          <p:cNvPr id="6" name="AutoShape 6"/>
          <p:cNvSpPr/>
          <p:nvPr/>
        </p:nvSpPr>
        <p:spPr>
          <a:xfrm>
            <a:off x="15887700" y="-742950"/>
            <a:ext cx="38100" cy="11772900"/>
          </a:xfrm>
          <a:prstGeom prst="rect">
            <a:avLst/>
          </a:prstGeom>
          <a:solidFill>
            <a:srgbClr val="000000"/>
          </a:solidFill>
        </p:spPr>
        <p:txBody>
          <a:bodyPr/>
          <a:lstStyle/>
          <a:p>
            <a:endParaRPr lang="nb-NO"/>
          </a:p>
        </p:txBody>
      </p:sp>
      <p:sp>
        <p:nvSpPr>
          <p:cNvPr id="7" name="AutoShape 7"/>
          <p:cNvSpPr/>
          <p:nvPr/>
        </p:nvSpPr>
        <p:spPr>
          <a:xfrm>
            <a:off x="-304800" y="7300368"/>
            <a:ext cx="16230600" cy="38100"/>
          </a:xfrm>
          <a:prstGeom prst="rect">
            <a:avLst/>
          </a:prstGeom>
          <a:solidFill>
            <a:srgbClr val="000000"/>
          </a:solidFill>
        </p:spPr>
        <p:txBody>
          <a:bodyPr/>
          <a:lstStyle/>
          <a:p>
            <a:endParaRPr lang="nb-NO"/>
          </a:p>
        </p:txBody>
      </p:sp>
      <p:sp>
        <p:nvSpPr>
          <p:cNvPr id="8" name="AutoShape 8"/>
          <p:cNvSpPr/>
          <p:nvPr/>
        </p:nvSpPr>
        <p:spPr>
          <a:xfrm>
            <a:off x="15925800" y="10020300"/>
            <a:ext cx="2667000" cy="1066800"/>
          </a:xfrm>
          <a:prstGeom prst="rect">
            <a:avLst/>
          </a:prstGeom>
          <a:solidFill>
            <a:srgbClr val="000000"/>
          </a:solidFill>
        </p:spPr>
        <p:txBody>
          <a:bodyPr/>
          <a:lstStyle/>
          <a:p>
            <a:endParaRPr lang="nb-NO"/>
          </a:p>
        </p:txBody>
      </p:sp>
      <p:sp>
        <p:nvSpPr>
          <p:cNvPr id="9" name="TextBox 9"/>
          <p:cNvSpPr txBox="1"/>
          <p:nvPr/>
        </p:nvSpPr>
        <p:spPr>
          <a:xfrm>
            <a:off x="1028700" y="419100"/>
            <a:ext cx="6256079" cy="2895600"/>
          </a:xfrm>
          <a:prstGeom prst="rect">
            <a:avLst/>
          </a:prstGeom>
        </p:spPr>
        <p:txBody>
          <a:bodyPr lIns="0" tIns="0" rIns="0" bIns="0" rtlCol="0" anchor="t">
            <a:spAutoFit/>
          </a:bodyPr>
          <a:lstStyle/>
          <a:p>
            <a:pPr algn="l">
              <a:lnSpc>
                <a:spcPts val="21000"/>
              </a:lnSpc>
            </a:pPr>
            <a:r>
              <a:rPr lang="en-US" sz="15000" b="1">
                <a:solidFill>
                  <a:srgbClr val="000000"/>
                </a:solidFill>
                <a:latin typeface="Calibri (MS) Bold"/>
                <a:ea typeface="Calibri (MS) Bold"/>
                <a:cs typeface="Calibri (MS) Bold"/>
                <a:sym typeface="Calibri (MS) Bold"/>
              </a:rPr>
              <a:t>NORGE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a:extLst>
            <a:ext uri="{FF2B5EF4-FFF2-40B4-BE49-F238E27FC236}">
              <a16:creationId xmlns:a16="http://schemas.microsoft.com/office/drawing/2014/main" id="{CE353357-0FE2-CE5F-9B9B-E8FEE9B32C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F29DA7E-306E-3317-72B3-C35B6A3A2CCF}"/>
              </a:ext>
            </a:extLst>
          </p:cNvPr>
          <p:cNvSpPr/>
          <p:nvPr/>
        </p:nvSpPr>
        <p:spPr>
          <a:xfrm>
            <a:off x="12855388" y="1201337"/>
            <a:ext cx="3884346" cy="3889988"/>
          </a:xfrm>
          <a:custGeom>
            <a:avLst/>
            <a:gdLst/>
            <a:ahLst/>
            <a:cxnLst/>
            <a:rect l="l" t="t" r="r" b="b"/>
            <a:pathLst>
              <a:path w="3884346" h="3889988">
                <a:moveTo>
                  <a:pt x="0" y="0"/>
                </a:moveTo>
                <a:lnTo>
                  <a:pt x="3884346" y="0"/>
                </a:lnTo>
                <a:lnTo>
                  <a:pt x="3884346" y="3889988"/>
                </a:lnTo>
                <a:lnTo>
                  <a:pt x="0" y="3889988"/>
                </a:lnTo>
                <a:lnTo>
                  <a:pt x="0" y="0"/>
                </a:lnTo>
                <a:close/>
              </a:path>
            </a:pathLst>
          </a:custGeom>
          <a:blipFill>
            <a:blip r:embed="rId2"/>
            <a:stretch>
              <a:fillRect r="-25724"/>
            </a:stretch>
          </a:blipFill>
          <a:ln w="38100" cap="sq">
            <a:solidFill>
              <a:srgbClr val="000000"/>
            </a:solidFill>
            <a:prstDash val="solid"/>
            <a:miter/>
          </a:ln>
        </p:spPr>
        <p:txBody>
          <a:bodyPr/>
          <a:lstStyle/>
          <a:p>
            <a:endParaRPr lang="nb-NO"/>
          </a:p>
        </p:txBody>
      </p:sp>
      <p:sp>
        <p:nvSpPr>
          <p:cNvPr id="3" name="Freeform 3">
            <a:extLst>
              <a:ext uri="{FF2B5EF4-FFF2-40B4-BE49-F238E27FC236}">
                <a16:creationId xmlns:a16="http://schemas.microsoft.com/office/drawing/2014/main" id="{2098FBE7-D7F0-3B26-5BE1-3BB09CD52359}"/>
              </a:ext>
            </a:extLst>
          </p:cNvPr>
          <p:cNvSpPr/>
          <p:nvPr/>
        </p:nvSpPr>
        <p:spPr>
          <a:xfrm>
            <a:off x="7589420" y="5524500"/>
            <a:ext cx="3826172" cy="3889988"/>
          </a:xfrm>
          <a:custGeom>
            <a:avLst/>
            <a:gdLst/>
            <a:ahLst/>
            <a:cxnLst/>
            <a:rect l="l" t="t" r="r" b="b"/>
            <a:pathLst>
              <a:path w="3826172" h="3889988">
                <a:moveTo>
                  <a:pt x="0" y="0"/>
                </a:moveTo>
                <a:lnTo>
                  <a:pt x="3826172" y="0"/>
                </a:lnTo>
                <a:lnTo>
                  <a:pt x="3826172" y="3889988"/>
                </a:lnTo>
                <a:lnTo>
                  <a:pt x="0" y="3889988"/>
                </a:lnTo>
                <a:lnTo>
                  <a:pt x="0" y="0"/>
                </a:lnTo>
                <a:close/>
              </a:path>
            </a:pathLst>
          </a:custGeom>
          <a:blipFill>
            <a:blip r:embed="rId3"/>
            <a:stretch>
              <a:fillRect r="-30024"/>
            </a:stretch>
          </a:blipFill>
          <a:ln w="38100" cap="sq">
            <a:solidFill>
              <a:srgbClr val="000000"/>
            </a:solidFill>
            <a:prstDash val="solid"/>
            <a:miter/>
          </a:ln>
        </p:spPr>
        <p:txBody>
          <a:bodyPr/>
          <a:lstStyle/>
          <a:p>
            <a:endParaRPr lang="nb-NO"/>
          </a:p>
        </p:txBody>
      </p:sp>
      <p:sp>
        <p:nvSpPr>
          <p:cNvPr id="4" name="Freeform 4">
            <a:extLst>
              <a:ext uri="{FF2B5EF4-FFF2-40B4-BE49-F238E27FC236}">
                <a16:creationId xmlns:a16="http://schemas.microsoft.com/office/drawing/2014/main" id="{84217753-734C-431F-67B2-262895DDA3AC}"/>
              </a:ext>
            </a:extLst>
          </p:cNvPr>
          <p:cNvSpPr/>
          <p:nvPr/>
        </p:nvSpPr>
        <p:spPr>
          <a:xfrm>
            <a:off x="2133600" y="5524500"/>
            <a:ext cx="3874802" cy="3889988"/>
          </a:xfrm>
          <a:custGeom>
            <a:avLst/>
            <a:gdLst/>
            <a:ahLst/>
            <a:cxnLst/>
            <a:rect l="l" t="t" r="r" b="b"/>
            <a:pathLst>
              <a:path w="3874802" h="3889988">
                <a:moveTo>
                  <a:pt x="0" y="0"/>
                </a:moveTo>
                <a:lnTo>
                  <a:pt x="3874803" y="0"/>
                </a:lnTo>
                <a:lnTo>
                  <a:pt x="3874803" y="3889988"/>
                </a:lnTo>
                <a:lnTo>
                  <a:pt x="0" y="3889988"/>
                </a:lnTo>
                <a:lnTo>
                  <a:pt x="0" y="0"/>
                </a:lnTo>
                <a:close/>
              </a:path>
            </a:pathLst>
          </a:custGeom>
          <a:blipFill>
            <a:blip r:embed="rId4"/>
            <a:stretch>
              <a:fillRect r="-27957"/>
            </a:stretch>
          </a:blipFill>
          <a:ln w="38100" cap="sq">
            <a:solidFill>
              <a:srgbClr val="000000"/>
            </a:solidFill>
            <a:prstDash val="solid"/>
            <a:miter/>
          </a:ln>
        </p:spPr>
        <p:txBody>
          <a:bodyPr/>
          <a:lstStyle/>
          <a:p>
            <a:endParaRPr lang="nb-NO"/>
          </a:p>
        </p:txBody>
      </p:sp>
      <p:sp>
        <p:nvSpPr>
          <p:cNvPr id="5" name="Freeform 5">
            <a:extLst>
              <a:ext uri="{FF2B5EF4-FFF2-40B4-BE49-F238E27FC236}">
                <a16:creationId xmlns:a16="http://schemas.microsoft.com/office/drawing/2014/main" id="{8FD6F5F4-CB47-AD5D-1C69-5E247DAD2B79}"/>
              </a:ext>
            </a:extLst>
          </p:cNvPr>
          <p:cNvSpPr/>
          <p:nvPr/>
        </p:nvSpPr>
        <p:spPr>
          <a:xfrm>
            <a:off x="12855388" y="5490255"/>
            <a:ext cx="3884346" cy="3924233"/>
          </a:xfrm>
          <a:custGeom>
            <a:avLst/>
            <a:gdLst/>
            <a:ahLst/>
            <a:cxnLst/>
            <a:rect l="l" t="t" r="r" b="b"/>
            <a:pathLst>
              <a:path w="3884346" h="3924233">
                <a:moveTo>
                  <a:pt x="0" y="0"/>
                </a:moveTo>
                <a:lnTo>
                  <a:pt x="3884346" y="0"/>
                </a:lnTo>
                <a:lnTo>
                  <a:pt x="3884346" y="3924233"/>
                </a:lnTo>
                <a:lnTo>
                  <a:pt x="0" y="3924233"/>
                </a:lnTo>
                <a:lnTo>
                  <a:pt x="0" y="0"/>
                </a:lnTo>
                <a:close/>
              </a:path>
            </a:pathLst>
          </a:custGeom>
          <a:blipFill>
            <a:blip r:embed="rId5"/>
            <a:stretch>
              <a:fillRect r="-29867"/>
            </a:stretch>
          </a:blipFill>
          <a:ln w="38100" cap="sq">
            <a:solidFill>
              <a:srgbClr val="000000"/>
            </a:solidFill>
            <a:prstDash val="solid"/>
            <a:miter/>
          </a:ln>
        </p:spPr>
        <p:txBody>
          <a:bodyPr/>
          <a:lstStyle/>
          <a:p>
            <a:endParaRPr lang="nb-NO"/>
          </a:p>
        </p:txBody>
      </p:sp>
      <p:sp>
        <p:nvSpPr>
          <p:cNvPr id="6" name="Freeform 6">
            <a:extLst>
              <a:ext uri="{FF2B5EF4-FFF2-40B4-BE49-F238E27FC236}">
                <a16:creationId xmlns:a16="http://schemas.microsoft.com/office/drawing/2014/main" id="{6AE9AC18-4042-9F1C-60FE-0E94ACEBCB27}"/>
              </a:ext>
            </a:extLst>
          </p:cNvPr>
          <p:cNvSpPr/>
          <p:nvPr/>
        </p:nvSpPr>
        <p:spPr>
          <a:xfrm>
            <a:off x="7543824" y="1203578"/>
            <a:ext cx="3917364" cy="3924233"/>
          </a:xfrm>
          <a:custGeom>
            <a:avLst/>
            <a:gdLst/>
            <a:ahLst/>
            <a:cxnLst/>
            <a:rect l="l" t="t" r="r" b="b"/>
            <a:pathLst>
              <a:path w="3917364" h="3924233">
                <a:moveTo>
                  <a:pt x="0" y="0"/>
                </a:moveTo>
                <a:lnTo>
                  <a:pt x="3917364" y="0"/>
                </a:lnTo>
                <a:lnTo>
                  <a:pt x="3917364" y="3924233"/>
                </a:lnTo>
                <a:lnTo>
                  <a:pt x="0" y="3924233"/>
                </a:lnTo>
                <a:lnTo>
                  <a:pt x="0" y="0"/>
                </a:lnTo>
                <a:close/>
              </a:path>
            </a:pathLst>
          </a:custGeom>
          <a:blipFill>
            <a:blip r:embed="rId6"/>
            <a:stretch>
              <a:fillRect r="-27035"/>
            </a:stretch>
          </a:blipFill>
          <a:ln w="38100" cap="sq">
            <a:solidFill>
              <a:srgbClr val="000000"/>
            </a:solidFill>
            <a:prstDash val="solid"/>
            <a:miter/>
          </a:ln>
        </p:spPr>
        <p:txBody>
          <a:bodyPr/>
          <a:lstStyle/>
          <a:p>
            <a:endParaRPr lang="nb-NO"/>
          </a:p>
        </p:txBody>
      </p:sp>
      <p:sp>
        <p:nvSpPr>
          <p:cNvPr id="7" name="Freeform 7">
            <a:extLst>
              <a:ext uri="{FF2B5EF4-FFF2-40B4-BE49-F238E27FC236}">
                <a16:creationId xmlns:a16="http://schemas.microsoft.com/office/drawing/2014/main" id="{2E18CFC1-75F1-CBCA-24AB-2E077CD20745}"/>
              </a:ext>
            </a:extLst>
          </p:cNvPr>
          <p:cNvSpPr/>
          <p:nvPr/>
        </p:nvSpPr>
        <p:spPr>
          <a:xfrm>
            <a:off x="2133600" y="1203579"/>
            <a:ext cx="3871043" cy="3924233"/>
          </a:xfrm>
          <a:custGeom>
            <a:avLst/>
            <a:gdLst/>
            <a:ahLst/>
            <a:cxnLst/>
            <a:rect l="l" t="t" r="r" b="b"/>
            <a:pathLst>
              <a:path w="3871043" h="3924233">
                <a:moveTo>
                  <a:pt x="0" y="0"/>
                </a:moveTo>
                <a:lnTo>
                  <a:pt x="3871043" y="0"/>
                </a:lnTo>
                <a:lnTo>
                  <a:pt x="3871043" y="3924233"/>
                </a:lnTo>
                <a:lnTo>
                  <a:pt x="0" y="3924233"/>
                </a:lnTo>
                <a:lnTo>
                  <a:pt x="0" y="0"/>
                </a:lnTo>
                <a:close/>
              </a:path>
            </a:pathLst>
          </a:custGeom>
          <a:blipFill>
            <a:blip r:embed="rId7"/>
            <a:stretch>
              <a:fillRect r="-26423"/>
            </a:stretch>
          </a:blipFill>
          <a:ln w="38100" cap="sq">
            <a:solidFill>
              <a:srgbClr val="000000"/>
            </a:solidFill>
            <a:prstDash val="solid"/>
            <a:miter/>
          </a:ln>
        </p:spPr>
        <p:txBody>
          <a:bodyPr/>
          <a:lstStyle/>
          <a:p>
            <a:endParaRPr lang="nb-NO"/>
          </a:p>
        </p:txBody>
      </p:sp>
    </p:spTree>
    <p:extLst>
      <p:ext uri="{BB962C8B-B14F-4D97-AF65-F5344CB8AC3E}">
        <p14:creationId xmlns:p14="http://schemas.microsoft.com/office/powerpoint/2010/main" val="2744917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2174960" y="1028700"/>
            <a:ext cx="13938081" cy="8229600"/>
          </a:xfrm>
          <a:custGeom>
            <a:avLst/>
            <a:gdLst/>
            <a:ahLst/>
            <a:cxnLst/>
            <a:rect l="l" t="t" r="r" b="b"/>
            <a:pathLst>
              <a:path w="13938081" h="8229600">
                <a:moveTo>
                  <a:pt x="0" y="0"/>
                </a:moveTo>
                <a:lnTo>
                  <a:pt x="13938080" y="0"/>
                </a:lnTo>
                <a:lnTo>
                  <a:pt x="13938080" y="8229600"/>
                </a:lnTo>
                <a:lnTo>
                  <a:pt x="0" y="8229600"/>
                </a:lnTo>
                <a:lnTo>
                  <a:pt x="0" y="0"/>
                </a:lnTo>
                <a:close/>
              </a:path>
            </a:pathLst>
          </a:custGeom>
          <a:blipFill>
            <a:blip r:embed="rId2"/>
            <a:stretch>
              <a:fillRect/>
            </a:stretch>
          </a:blipFill>
        </p:spPr>
        <p:txBody>
          <a:bodyPr/>
          <a:lstStyle/>
          <a:p>
            <a:endParaRPr lang="nb-NO"/>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1285395" y="1019407"/>
            <a:ext cx="6405165" cy="8238893"/>
          </a:xfrm>
          <a:custGeom>
            <a:avLst/>
            <a:gdLst/>
            <a:ahLst/>
            <a:cxnLst/>
            <a:rect l="l" t="t" r="r" b="b"/>
            <a:pathLst>
              <a:path w="6405165" h="8238893">
                <a:moveTo>
                  <a:pt x="0" y="0"/>
                </a:moveTo>
                <a:lnTo>
                  <a:pt x="6405165" y="0"/>
                </a:lnTo>
                <a:lnTo>
                  <a:pt x="6405165" y="8238893"/>
                </a:lnTo>
                <a:lnTo>
                  <a:pt x="0" y="8238893"/>
                </a:lnTo>
                <a:lnTo>
                  <a:pt x="0" y="0"/>
                </a:lnTo>
                <a:close/>
              </a:path>
            </a:pathLst>
          </a:custGeom>
          <a:blipFill>
            <a:blip r:embed="rId2"/>
            <a:stretch>
              <a:fillRect r="-85829" b="-75487"/>
            </a:stretch>
          </a:blipFill>
        </p:spPr>
        <p:txBody>
          <a:bodyPr/>
          <a:lstStyle/>
          <a:p>
            <a:endParaRPr lang="nb-NO"/>
          </a:p>
        </p:txBody>
      </p:sp>
      <p:sp>
        <p:nvSpPr>
          <p:cNvPr id="3" name="TextBox 3"/>
          <p:cNvSpPr txBox="1"/>
          <p:nvPr/>
        </p:nvSpPr>
        <p:spPr>
          <a:xfrm>
            <a:off x="8120280" y="1057507"/>
            <a:ext cx="9613426" cy="8311460"/>
          </a:xfrm>
          <a:prstGeom prst="rect">
            <a:avLst/>
          </a:prstGeom>
        </p:spPr>
        <p:txBody>
          <a:bodyPr lIns="0" tIns="0" rIns="0" bIns="0" rtlCol="0" anchor="t">
            <a:spAutoFit/>
          </a:bodyPr>
          <a:lstStyle/>
          <a:p>
            <a:pPr algn="l">
              <a:lnSpc>
                <a:spcPts val="2470"/>
              </a:lnSpc>
            </a:pPr>
            <a:r>
              <a:rPr lang="en-US" sz="1900" spc="190">
                <a:solidFill>
                  <a:srgbClr val="000000"/>
                </a:solidFill>
                <a:latin typeface="Calibri (MS)"/>
                <a:ea typeface="Calibri (MS)"/>
                <a:cs typeface="Calibri (MS)"/>
                <a:sym typeface="Calibri (MS)"/>
              </a:rPr>
              <a:t>1 DETTE ER SLEKTSHISTORIEN TIL JESUS KRISTUS, DAVIDS SØNN OG ABRAHAMS SØNN:</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2 Abraham fikk sønnen Isak, Isak fikk Jakob, Jakob fikk Juda og brødrene hans, 3 Juda fikk sønnene Peres og Serah med Tamar, Peres fikk Hesron, Hesron fikk Aram, 4 Aram fikk Amminadab, Amminadab fikk Nahsjon, Nahsjon fikk Salma, 5 Salma fikk sønnen Boas med Rahab, Boas fikk sønnen Obed med Rut, Obed fikk Isai, 6 og Isai ble far til kong David.</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David fikk sønnen Salomo med Urias kone, 7 Salomo fikk Rehabeam, Rehabeam fikk Abia, Abia fikk Asa, 8 Asa fikk Josjafat, Josjafat fikk Joram, Joram fikk Ussia, 9 Ussia fikk Jotam, Jotam fikk Ahas, Ahas fikk Hiskia, 10 Hiskia fikk Manasse, Manasse fikk Amon, Amon fikk Josjia, 11 og Josjia ble far til Jojakin og brødrene hans, på den tiden da folket ble bortført til Babylon.</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12 Etter bortføringen til Babylon fikk Jojakin sønnen Sjealtiel, Sjealtiel fikk Serubabel, 13 Serubabel fikk Abiud, Abiud fikk Eljakim, Eljakim fikk Asor, 14 Asor fikk Sadok, Sadok fikk Akim, Akim fikk Eliud, 15 Eliud fikk Eleasar, Eleasar fikk Mattan, Mattan fikk Jakob, 16 og Jakob ble far til Josef, Marias mann. Av henne ble Jesus født, han som kalles Kristus.</a:t>
            </a:r>
          </a:p>
          <a:p>
            <a:pPr algn="l">
              <a:lnSpc>
                <a:spcPts val="2470"/>
              </a:lnSpc>
            </a:pPr>
            <a:endParaRPr lang="en-US" sz="1900" spc="190">
              <a:solidFill>
                <a:srgbClr val="000000"/>
              </a:solidFill>
              <a:latin typeface="Calibri (MS)"/>
              <a:ea typeface="Calibri (MS)"/>
              <a:cs typeface="Calibri (MS)"/>
              <a:sym typeface="Calibri (MS)"/>
            </a:endParaRPr>
          </a:p>
          <a:p>
            <a:pPr algn="l">
              <a:lnSpc>
                <a:spcPts val="5199"/>
              </a:lnSpc>
            </a:pPr>
            <a:r>
              <a:rPr lang="en-US" sz="3999" spc="399">
                <a:solidFill>
                  <a:srgbClr val="000000"/>
                </a:solidFill>
                <a:latin typeface="Calibri (MS)"/>
                <a:ea typeface="Calibri (MS)"/>
                <a:cs typeface="Calibri (MS)"/>
                <a:sym typeface="Calibri (MS)"/>
              </a:rPr>
              <a:t>MATTEUS 1</a:t>
            </a:r>
          </a:p>
          <a:p>
            <a:pPr algn="l">
              <a:lnSpc>
                <a:spcPts val="2470"/>
              </a:lnSpc>
              <a:spcBef>
                <a:spcPct val="0"/>
              </a:spcBef>
            </a:pPr>
            <a:endParaRPr lang="en-US" sz="3999" spc="399">
              <a:solidFill>
                <a:srgbClr val="000000"/>
              </a:solidFill>
              <a:latin typeface="Calibri (MS)"/>
              <a:ea typeface="Calibri (MS)"/>
              <a:cs typeface="Calibri (MS)"/>
              <a:sym typeface="Calibri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1285395" y="1019407"/>
            <a:ext cx="6405165" cy="8238893"/>
          </a:xfrm>
          <a:custGeom>
            <a:avLst/>
            <a:gdLst/>
            <a:ahLst/>
            <a:cxnLst/>
            <a:rect l="l" t="t" r="r" b="b"/>
            <a:pathLst>
              <a:path w="6405165" h="8238893">
                <a:moveTo>
                  <a:pt x="0" y="0"/>
                </a:moveTo>
                <a:lnTo>
                  <a:pt x="6405165" y="0"/>
                </a:lnTo>
                <a:lnTo>
                  <a:pt x="6405165" y="8238893"/>
                </a:lnTo>
                <a:lnTo>
                  <a:pt x="0" y="8238893"/>
                </a:lnTo>
                <a:lnTo>
                  <a:pt x="0" y="0"/>
                </a:lnTo>
                <a:close/>
              </a:path>
            </a:pathLst>
          </a:custGeom>
          <a:blipFill>
            <a:blip r:embed="rId2"/>
            <a:stretch>
              <a:fillRect r="-85829" b="-75487"/>
            </a:stretch>
          </a:blipFill>
        </p:spPr>
        <p:txBody>
          <a:bodyPr/>
          <a:lstStyle/>
          <a:p>
            <a:endParaRPr lang="nb-NO"/>
          </a:p>
        </p:txBody>
      </p:sp>
      <p:sp>
        <p:nvSpPr>
          <p:cNvPr id="3" name="TextBox 3"/>
          <p:cNvSpPr txBox="1"/>
          <p:nvPr/>
        </p:nvSpPr>
        <p:spPr>
          <a:xfrm>
            <a:off x="8120280" y="1057507"/>
            <a:ext cx="9613426" cy="8311460"/>
          </a:xfrm>
          <a:prstGeom prst="rect">
            <a:avLst/>
          </a:prstGeom>
        </p:spPr>
        <p:txBody>
          <a:bodyPr lIns="0" tIns="0" rIns="0" bIns="0" rtlCol="0" anchor="t">
            <a:spAutoFit/>
          </a:bodyPr>
          <a:lstStyle/>
          <a:p>
            <a:pPr algn="l">
              <a:lnSpc>
                <a:spcPts val="2470"/>
              </a:lnSpc>
            </a:pPr>
            <a:r>
              <a:rPr lang="en-US" sz="1900" spc="190">
                <a:solidFill>
                  <a:srgbClr val="000000"/>
                </a:solidFill>
                <a:latin typeface="Calibri (MS)"/>
                <a:ea typeface="Calibri (MS)"/>
                <a:cs typeface="Calibri (MS)"/>
                <a:sym typeface="Calibri (MS)"/>
              </a:rPr>
              <a:t>1 DETTE ER SLEKTSHISTORIEN TIL JESUS KRISTUS, DAVIDS SØNN OG ABRAHAMS SØNN:</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2 Abraham fikk sønnen Isak, Isak fikk Jakob, Jakob fikk Juda og brødrene hans, 3 Juda fikk sønnene Peres og Serah med </a:t>
            </a:r>
            <a:r>
              <a:rPr lang="en-US" sz="1900" b="1" spc="190">
                <a:solidFill>
                  <a:srgbClr val="E30037"/>
                </a:solidFill>
                <a:latin typeface="Calibri (MS) Bold"/>
                <a:ea typeface="Calibri (MS) Bold"/>
                <a:cs typeface="Calibri (MS) Bold"/>
                <a:sym typeface="Calibri (MS) Bold"/>
              </a:rPr>
              <a:t>Tamar</a:t>
            </a:r>
            <a:r>
              <a:rPr lang="en-US" sz="1900" spc="190">
                <a:solidFill>
                  <a:srgbClr val="000000"/>
                </a:solidFill>
                <a:latin typeface="Calibri (MS)"/>
                <a:ea typeface="Calibri (MS)"/>
                <a:cs typeface="Calibri (MS)"/>
                <a:sym typeface="Calibri (MS)"/>
              </a:rPr>
              <a:t>, Peres fikk Hesron, Hesron fikk Aram, 4 Aram fikk Amminadab, Amminadab fikk Nahsjon, Nahsjon fikk Salma, 5 Salma fikk sønnen Boas med </a:t>
            </a:r>
            <a:r>
              <a:rPr lang="en-US" sz="1900" b="1" spc="190">
                <a:solidFill>
                  <a:srgbClr val="E30037"/>
                </a:solidFill>
                <a:latin typeface="Calibri (MS) Bold"/>
                <a:ea typeface="Calibri (MS) Bold"/>
                <a:cs typeface="Calibri (MS) Bold"/>
                <a:sym typeface="Calibri (MS) Bold"/>
              </a:rPr>
              <a:t>Rahab</a:t>
            </a:r>
            <a:r>
              <a:rPr lang="en-US" sz="1900" spc="190">
                <a:solidFill>
                  <a:srgbClr val="000000"/>
                </a:solidFill>
                <a:latin typeface="Calibri (MS)"/>
                <a:ea typeface="Calibri (MS)"/>
                <a:cs typeface="Calibri (MS)"/>
                <a:sym typeface="Calibri (MS)"/>
              </a:rPr>
              <a:t>, Boas fikk sønnen Obed med </a:t>
            </a:r>
            <a:r>
              <a:rPr lang="en-US" sz="1900" b="1" spc="190">
                <a:solidFill>
                  <a:srgbClr val="E30037"/>
                </a:solidFill>
                <a:latin typeface="Calibri (MS) Bold"/>
                <a:ea typeface="Calibri (MS) Bold"/>
                <a:cs typeface="Calibri (MS) Bold"/>
                <a:sym typeface="Calibri (MS) Bold"/>
              </a:rPr>
              <a:t>Rut</a:t>
            </a:r>
            <a:r>
              <a:rPr lang="en-US" sz="1900" spc="190">
                <a:solidFill>
                  <a:srgbClr val="000000"/>
                </a:solidFill>
                <a:latin typeface="Calibri (MS)"/>
                <a:ea typeface="Calibri (MS)"/>
                <a:cs typeface="Calibri (MS)"/>
                <a:sym typeface="Calibri (MS)"/>
              </a:rPr>
              <a:t>, Obed fikk Isai, 6 og Isai ble far til kong David.</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David fikk sønnen Salomo med </a:t>
            </a:r>
            <a:r>
              <a:rPr lang="en-US" sz="1900" b="1" spc="190">
                <a:solidFill>
                  <a:srgbClr val="E30037"/>
                </a:solidFill>
                <a:latin typeface="Calibri (MS) Bold"/>
                <a:ea typeface="Calibri (MS) Bold"/>
                <a:cs typeface="Calibri (MS) Bold"/>
                <a:sym typeface="Calibri (MS) Bold"/>
              </a:rPr>
              <a:t>Urias kone</a:t>
            </a:r>
            <a:r>
              <a:rPr lang="en-US" sz="1900" spc="190">
                <a:solidFill>
                  <a:srgbClr val="000000"/>
                </a:solidFill>
                <a:latin typeface="Calibri (MS)"/>
                <a:ea typeface="Calibri (MS)"/>
                <a:cs typeface="Calibri (MS)"/>
                <a:sym typeface="Calibri (MS)"/>
              </a:rPr>
              <a:t>, 7 Salomo fikk Rehabeam, Rehabeam fikk Abia, Abia fikk Asa, 8 Asa fikk Josjafat, Josjafat fikk Joram, Joram fikk Ussia, 9 Ussia fikk Jotam, Jotam fikk Ahas, Ahas fikk Hiskia, 10 Hiskia fikk Manasse, Manasse fikk Amon, Amon fikk Josjia, 11 og Josjia ble far til Jojakin og brødrene hans, på den tiden da folket ble bortført til Babylon.</a:t>
            </a:r>
          </a:p>
          <a:p>
            <a:pPr algn="l">
              <a:lnSpc>
                <a:spcPts val="2470"/>
              </a:lnSpc>
            </a:pPr>
            <a:endParaRPr lang="en-US" sz="1900" spc="190">
              <a:solidFill>
                <a:srgbClr val="000000"/>
              </a:solidFill>
              <a:latin typeface="Calibri (MS)"/>
              <a:ea typeface="Calibri (MS)"/>
              <a:cs typeface="Calibri (MS)"/>
              <a:sym typeface="Calibri (MS)"/>
            </a:endParaRPr>
          </a:p>
          <a:p>
            <a:pPr algn="l">
              <a:lnSpc>
                <a:spcPts val="2470"/>
              </a:lnSpc>
            </a:pPr>
            <a:r>
              <a:rPr lang="en-US" sz="1900" spc="190">
                <a:solidFill>
                  <a:srgbClr val="000000"/>
                </a:solidFill>
                <a:latin typeface="Calibri (MS)"/>
                <a:ea typeface="Calibri (MS)"/>
                <a:cs typeface="Calibri (MS)"/>
                <a:sym typeface="Calibri (MS)"/>
              </a:rPr>
              <a:t>12 Etter bortføringen til Babylon fikk Jojakin sønnen Sjealtiel, Sjealtiel fikk Serubabel, 13 Serubabel fikk Abiud, Abiud fikk Eljakim, Eljakim fikk Asor, 14 Asor fikk Sadok, Sadok fikk Akim, Akim fikk Eliud, 15 Eliud fikk Eleasar, Eleasar fikk Mattan, Mattan fikk Jakob, 16 og Jakob ble far til Josef, Marias mann. Av henne ble Jesus født, han som kalles Kristus.</a:t>
            </a:r>
          </a:p>
          <a:p>
            <a:pPr algn="l">
              <a:lnSpc>
                <a:spcPts val="2470"/>
              </a:lnSpc>
            </a:pPr>
            <a:endParaRPr lang="en-US" sz="1900" spc="190">
              <a:solidFill>
                <a:srgbClr val="000000"/>
              </a:solidFill>
              <a:latin typeface="Calibri (MS)"/>
              <a:ea typeface="Calibri (MS)"/>
              <a:cs typeface="Calibri (MS)"/>
              <a:sym typeface="Calibri (MS)"/>
            </a:endParaRPr>
          </a:p>
          <a:p>
            <a:pPr algn="l">
              <a:lnSpc>
                <a:spcPts val="5199"/>
              </a:lnSpc>
            </a:pPr>
            <a:r>
              <a:rPr lang="en-US" sz="3999" spc="399">
                <a:solidFill>
                  <a:srgbClr val="000000"/>
                </a:solidFill>
                <a:latin typeface="Calibri (MS)"/>
                <a:ea typeface="Calibri (MS)"/>
                <a:cs typeface="Calibri (MS)"/>
                <a:sym typeface="Calibri (MS)"/>
              </a:rPr>
              <a:t>MATTEUS 1</a:t>
            </a:r>
          </a:p>
          <a:p>
            <a:pPr algn="l">
              <a:lnSpc>
                <a:spcPts val="2470"/>
              </a:lnSpc>
              <a:spcBef>
                <a:spcPct val="0"/>
              </a:spcBef>
            </a:pPr>
            <a:endParaRPr lang="en-US" sz="3999" spc="399">
              <a:solidFill>
                <a:srgbClr val="000000"/>
              </a:solidFill>
              <a:latin typeface="Calibri (MS)"/>
              <a:ea typeface="Calibri (MS)"/>
              <a:cs typeface="Calibri (MS)"/>
              <a:sym typeface="Calibri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p:cNvGrpSpPr/>
        <p:nvPr/>
      </p:nvGrpSpPr>
      <p:grpSpPr>
        <a:xfrm>
          <a:off x="0" y="0"/>
          <a:ext cx="0" cy="0"/>
          <a:chOff x="0" y="0"/>
          <a:chExt cx="0" cy="0"/>
        </a:xfrm>
      </p:grpSpPr>
      <p:sp>
        <p:nvSpPr>
          <p:cNvPr id="2" name="Freeform 2"/>
          <p:cNvSpPr/>
          <p:nvPr/>
        </p:nvSpPr>
        <p:spPr>
          <a:xfrm>
            <a:off x="5769864" y="1028700"/>
            <a:ext cx="6748272" cy="82296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2"/>
            <a:stretch>
              <a:fillRect/>
            </a:stretch>
          </a:blipFill>
        </p:spPr>
        <p:txBody>
          <a:bodyPr/>
          <a:lstStyle/>
          <a:p>
            <a:endParaRPr lang="nb-NO"/>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1953035" y="3023757"/>
            <a:ext cx="14381930" cy="4239486"/>
          </a:xfrm>
          <a:custGeom>
            <a:avLst/>
            <a:gdLst/>
            <a:ahLst/>
            <a:cxnLst/>
            <a:rect l="l" t="t" r="r" b="b"/>
            <a:pathLst>
              <a:path w="14381930" h="4239486">
                <a:moveTo>
                  <a:pt x="0" y="0"/>
                </a:moveTo>
                <a:lnTo>
                  <a:pt x="14381930" y="0"/>
                </a:lnTo>
                <a:lnTo>
                  <a:pt x="14381930" y="4239486"/>
                </a:lnTo>
                <a:lnTo>
                  <a:pt x="0" y="4239486"/>
                </a:lnTo>
                <a:lnTo>
                  <a:pt x="0" y="0"/>
                </a:lnTo>
                <a:close/>
              </a:path>
            </a:pathLst>
          </a:custGeom>
          <a:blipFill>
            <a:blip r:embed="rId2"/>
            <a:stretch>
              <a:fillRect l="-10879" t="-17684" r="-12466" b="-117684"/>
            </a:stretch>
          </a:blipFill>
          <a:ln w="38100" cap="sq">
            <a:solidFill>
              <a:srgbClr val="000000"/>
            </a:solidFill>
            <a:prstDash val="solid"/>
            <a:miter/>
          </a:ln>
        </p:spPr>
        <p:txBody>
          <a:bodyPr/>
          <a:lstStyle/>
          <a:p>
            <a:endParaRPr lang="nb-NO"/>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823085" y="1028700"/>
            <a:ext cx="14641830" cy="82296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extBox 2"/>
          <p:cNvSpPr txBox="1"/>
          <p:nvPr/>
        </p:nvSpPr>
        <p:spPr>
          <a:xfrm>
            <a:off x="1028700" y="3747518"/>
            <a:ext cx="14029337" cy="4029100"/>
          </a:xfrm>
          <a:prstGeom prst="rect">
            <a:avLst/>
          </a:prstGeom>
        </p:spPr>
        <p:txBody>
          <a:bodyPr lIns="0" tIns="0" rIns="0" bIns="0" rtlCol="0" anchor="t">
            <a:spAutoFit/>
          </a:bodyPr>
          <a:lstStyle/>
          <a:p>
            <a:pPr algn="l">
              <a:lnSpc>
                <a:spcPts val="23700"/>
              </a:lnSpc>
            </a:pPr>
            <a:r>
              <a:rPr lang="en-US" sz="30000" b="1">
                <a:solidFill>
                  <a:srgbClr val="E30037"/>
                </a:solidFill>
                <a:latin typeface="Calibri (MS) Bold"/>
                <a:ea typeface="Calibri (MS) Bold"/>
                <a:cs typeface="Calibri (MS) Bold"/>
                <a:sym typeface="Calibri (MS) Bold"/>
              </a:rPr>
              <a:t>ÅR 4025</a:t>
            </a:r>
          </a:p>
        </p:txBody>
      </p:sp>
      <p:grpSp>
        <p:nvGrpSpPr>
          <p:cNvPr id="3" name="Group 3"/>
          <p:cNvGrpSpPr/>
          <p:nvPr/>
        </p:nvGrpSpPr>
        <p:grpSpPr>
          <a:xfrm>
            <a:off x="1028700" y="7995792"/>
            <a:ext cx="12512158" cy="1262508"/>
            <a:chOff x="0" y="0"/>
            <a:chExt cx="16682877" cy="1683344"/>
          </a:xfrm>
        </p:grpSpPr>
        <p:sp>
          <p:nvSpPr>
            <p:cNvPr id="4" name="TextBox 4"/>
            <p:cNvSpPr txBox="1"/>
            <p:nvPr/>
          </p:nvSpPr>
          <p:spPr>
            <a:xfrm>
              <a:off x="0" y="-28575"/>
              <a:ext cx="16682877" cy="672888"/>
            </a:xfrm>
            <a:prstGeom prst="rect">
              <a:avLst/>
            </a:prstGeom>
          </p:spPr>
          <p:txBody>
            <a:bodyPr lIns="0" tIns="0" rIns="0" bIns="0" rtlCol="0" anchor="t">
              <a:spAutoFit/>
            </a:bodyPr>
            <a:lstStyle/>
            <a:p>
              <a:pPr algn="l">
                <a:lnSpc>
                  <a:spcPts val="4160"/>
                </a:lnSpc>
              </a:pPr>
              <a:endParaRPr/>
            </a:p>
          </p:txBody>
        </p:sp>
        <p:sp>
          <p:nvSpPr>
            <p:cNvPr id="5" name="TextBox 5"/>
            <p:cNvSpPr txBox="1"/>
            <p:nvPr/>
          </p:nvSpPr>
          <p:spPr>
            <a:xfrm>
              <a:off x="0" y="1028792"/>
              <a:ext cx="16682877" cy="654553"/>
            </a:xfrm>
            <a:prstGeom prst="rect">
              <a:avLst/>
            </a:prstGeom>
          </p:spPr>
          <p:txBody>
            <a:bodyPr lIns="0" tIns="0" rIns="0" bIns="0" rtlCol="0" anchor="t">
              <a:spAutoFit/>
            </a:bodyPr>
            <a:lstStyle/>
            <a:p>
              <a:pPr algn="l">
                <a:lnSpc>
                  <a:spcPts val="4200"/>
                </a:lnSpc>
              </a:pPr>
              <a:endParaRPr/>
            </a:p>
          </p:txBody>
        </p:sp>
      </p:grpSp>
      <p:sp>
        <p:nvSpPr>
          <p:cNvPr id="6" name="AutoShape 6"/>
          <p:cNvSpPr/>
          <p:nvPr/>
        </p:nvSpPr>
        <p:spPr>
          <a:xfrm>
            <a:off x="15887700" y="-742950"/>
            <a:ext cx="38100" cy="11772900"/>
          </a:xfrm>
          <a:prstGeom prst="rect">
            <a:avLst/>
          </a:prstGeom>
          <a:solidFill>
            <a:srgbClr val="000000"/>
          </a:solidFill>
        </p:spPr>
        <p:txBody>
          <a:bodyPr/>
          <a:lstStyle/>
          <a:p>
            <a:endParaRPr lang="nb-NO"/>
          </a:p>
        </p:txBody>
      </p:sp>
      <p:sp>
        <p:nvSpPr>
          <p:cNvPr id="7" name="AutoShape 7"/>
          <p:cNvSpPr/>
          <p:nvPr/>
        </p:nvSpPr>
        <p:spPr>
          <a:xfrm>
            <a:off x="-304800" y="7300368"/>
            <a:ext cx="16230600" cy="38100"/>
          </a:xfrm>
          <a:prstGeom prst="rect">
            <a:avLst/>
          </a:prstGeom>
          <a:solidFill>
            <a:srgbClr val="000000"/>
          </a:solidFill>
        </p:spPr>
        <p:txBody>
          <a:bodyPr/>
          <a:lstStyle/>
          <a:p>
            <a:endParaRPr lang="nb-NO"/>
          </a:p>
        </p:txBody>
      </p:sp>
      <p:sp>
        <p:nvSpPr>
          <p:cNvPr id="8" name="AutoShape 8"/>
          <p:cNvSpPr/>
          <p:nvPr/>
        </p:nvSpPr>
        <p:spPr>
          <a:xfrm>
            <a:off x="15925800" y="10020300"/>
            <a:ext cx="2667000" cy="1066800"/>
          </a:xfrm>
          <a:prstGeom prst="rect">
            <a:avLst/>
          </a:prstGeom>
          <a:solidFill>
            <a:srgbClr val="000000"/>
          </a:solidFill>
        </p:spPr>
        <p:txBody>
          <a:bodyPr/>
          <a:lstStyle/>
          <a:p>
            <a:endParaRPr lang="nb-NO"/>
          </a:p>
        </p:txBody>
      </p:sp>
      <p:sp>
        <p:nvSpPr>
          <p:cNvPr id="9" name="TextBox 9"/>
          <p:cNvSpPr txBox="1"/>
          <p:nvPr/>
        </p:nvSpPr>
        <p:spPr>
          <a:xfrm>
            <a:off x="1028700" y="419100"/>
            <a:ext cx="6256079" cy="2895600"/>
          </a:xfrm>
          <a:prstGeom prst="rect">
            <a:avLst/>
          </a:prstGeom>
        </p:spPr>
        <p:txBody>
          <a:bodyPr lIns="0" tIns="0" rIns="0" bIns="0" rtlCol="0" anchor="t">
            <a:spAutoFit/>
          </a:bodyPr>
          <a:lstStyle/>
          <a:p>
            <a:pPr algn="l">
              <a:lnSpc>
                <a:spcPts val="21000"/>
              </a:lnSpc>
            </a:pPr>
            <a:r>
              <a:rPr lang="en-US" sz="15000" b="1">
                <a:solidFill>
                  <a:srgbClr val="000000"/>
                </a:solidFill>
                <a:latin typeface="Calibri (MS) Bold"/>
                <a:ea typeface="Calibri (MS) Bold"/>
                <a:cs typeface="Calibri (MS) Bold"/>
                <a:sym typeface="Calibri (MS) Bold"/>
              </a:rPr>
              <a:t>NORGE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2568936" y="1028700"/>
            <a:ext cx="12567806" cy="8373301"/>
          </a:xfrm>
          <a:custGeom>
            <a:avLst/>
            <a:gdLst/>
            <a:ahLst/>
            <a:cxnLst/>
            <a:rect l="l" t="t" r="r" b="b"/>
            <a:pathLst>
              <a:path w="12567806" h="8373301">
                <a:moveTo>
                  <a:pt x="0" y="0"/>
                </a:moveTo>
                <a:lnTo>
                  <a:pt x="12567806" y="0"/>
                </a:lnTo>
                <a:lnTo>
                  <a:pt x="12567806" y="8373301"/>
                </a:lnTo>
                <a:lnTo>
                  <a:pt x="0" y="8373301"/>
                </a:lnTo>
                <a:lnTo>
                  <a:pt x="0" y="0"/>
                </a:lnTo>
                <a:close/>
              </a:path>
            </a:pathLst>
          </a:custGeom>
          <a:blipFill>
            <a:blip r:embed="rId2"/>
            <a:stretch>
              <a:fillRect/>
            </a:stretch>
          </a:blipFill>
          <a:ln w="38100" cap="sq">
            <a:solidFill>
              <a:srgbClr val="000000"/>
            </a:solidFill>
            <a:prstDash val="solid"/>
            <a:miter/>
          </a:ln>
        </p:spPr>
        <p:txBody>
          <a:bodyPr/>
          <a:lstStyle/>
          <a:p>
            <a:endParaRPr lang="nb-NO"/>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2289811" y="1290875"/>
            <a:ext cx="13708378" cy="7705251"/>
          </a:xfrm>
          <a:custGeom>
            <a:avLst/>
            <a:gdLst/>
            <a:ahLst/>
            <a:cxnLst/>
            <a:rect l="l" t="t" r="r" b="b"/>
            <a:pathLst>
              <a:path w="13708378" h="7705251">
                <a:moveTo>
                  <a:pt x="0" y="0"/>
                </a:moveTo>
                <a:lnTo>
                  <a:pt x="13708378" y="0"/>
                </a:lnTo>
                <a:lnTo>
                  <a:pt x="13708378" y="7705250"/>
                </a:lnTo>
                <a:lnTo>
                  <a:pt x="0" y="7705250"/>
                </a:lnTo>
                <a:lnTo>
                  <a:pt x="0" y="0"/>
                </a:lnTo>
                <a:close/>
              </a:path>
            </a:pathLst>
          </a:custGeom>
          <a:blipFill>
            <a:blip r:embed="rId2"/>
            <a:stretch>
              <a:fillRect/>
            </a:stretch>
          </a:blipFill>
          <a:ln w="38100" cap="sq">
            <a:solidFill>
              <a:srgbClr val="000000"/>
            </a:solidFill>
            <a:prstDash val="solid"/>
            <a:miter/>
          </a:ln>
        </p:spPr>
        <p:txBody>
          <a:bodyPr/>
          <a:lstStyle/>
          <a:p>
            <a:endParaRPr lang="nb-NO"/>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5716922" y="1209981"/>
            <a:ext cx="6854156" cy="7867037"/>
          </a:xfrm>
          <a:custGeom>
            <a:avLst/>
            <a:gdLst/>
            <a:ahLst/>
            <a:cxnLst/>
            <a:rect l="l" t="t" r="r" b="b"/>
            <a:pathLst>
              <a:path w="6854156" h="7867037">
                <a:moveTo>
                  <a:pt x="0" y="0"/>
                </a:moveTo>
                <a:lnTo>
                  <a:pt x="6854156" y="0"/>
                </a:lnTo>
                <a:lnTo>
                  <a:pt x="6854156" y="7867038"/>
                </a:lnTo>
                <a:lnTo>
                  <a:pt x="0" y="7867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5DEBB"/>
        </a:solidFill>
        <a:effectLst/>
      </p:bgPr>
    </p:bg>
    <p:spTree>
      <p:nvGrpSpPr>
        <p:cNvPr id="1" name=""/>
        <p:cNvGrpSpPr/>
        <p:nvPr/>
      </p:nvGrpSpPr>
      <p:grpSpPr>
        <a:xfrm>
          <a:off x="0" y="0"/>
          <a:ext cx="0" cy="0"/>
          <a:chOff x="0" y="0"/>
          <a:chExt cx="0" cy="0"/>
        </a:xfrm>
      </p:grpSpPr>
      <p:sp>
        <p:nvSpPr>
          <p:cNvPr id="2" name="Freeform 2"/>
          <p:cNvSpPr/>
          <p:nvPr/>
        </p:nvSpPr>
        <p:spPr>
          <a:xfrm>
            <a:off x="11557944" y="8646623"/>
            <a:ext cx="5469382" cy="838145"/>
          </a:xfrm>
          <a:custGeom>
            <a:avLst/>
            <a:gdLst/>
            <a:ahLst/>
            <a:cxnLst/>
            <a:rect l="l" t="t" r="r" b="b"/>
            <a:pathLst>
              <a:path w="5469382" h="838145">
                <a:moveTo>
                  <a:pt x="0" y="0"/>
                </a:moveTo>
                <a:lnTo>
                  <a:pt x="5469383" y="0"/>
                </a:lnTo>
                <a:lnTo>
                  <a:pt x="5469383" y="838145"/>
                </a:lnTo>
                <a:lnTo>
                  <a:pt x="0" y="838145"/>
                </a:lnTo>
                <a:lnTo>
                  <a:pt x="0" y="0"/>
                </a:lnTo>
                <a:close/>
              </a:path>
            </a:pathLst>
          </a:custGeom>
          <a:blipFill>
            <a:blip r:embed="rId2"/>
            <a:stretch>
              <a:fillRect/>
            </a:stretch>
          </a:blipFill>
        </p:spPr>
        <p:txBody>
          <a:bodyPr/>
          <a:lstStyle/>
          <a:p>
            <a:endParaRPr lang="nb-NO"/>
          </a:p>
        </p:txBody>
      </p:sp>
      <p:sp>
        <p:nvSpPr>
          <p:cNvPr id="3" name="Freeform 3"/>
          <p:cNvSpPr/>
          <p:nvPr/>
        </p:nvSpPr>
        <p:spPr>
          <a:xfrm>
            <a:off x="1198034" y="3859805"/>
            <a:ext cx="15891931" cy="3723253"/>
          </a:xfrm>
          <a:custGeom>
            <a:avLst/>
            <a:gdLst/>
            <a:ahLst/>
            <a:cxnLst/>
            <a:rect l="l" t="t" r="r" b="b"/>
            <a:pathLst>
              <a:path w="15891931" h="3723253">
                <a:moveTo>
                  <a:pt x="0" y="0"/>
                </a:moveTo>
                <a:lnTo>
                  <a:pt x="15891932" y="0"/>
                </a:lnTo>
                <a:lnTo>
                  <a:pt x="15891932" y="3723253"/>
                </a:lnTo>
                <a:lnTo>
                  <a:pt x="0" y="3723253"/>
                </a:lnTo>
                <a:lnTo>
                  <a:pt x="0" y="0"/>
                </a:lnTo>
                <a:close/>
              </a:path>
            </a:pathLst>
          </a:custGeom>
          <a:blipFill>
            <a:blip r:embed="rId3"/>
            <a:stretch>
              <a:fillRect/>
            </a:stretch>
          </a:blipFill>
        </p:spPr>
        <p:txBody>
          <a:bodyPr/>
          <a:lstStyle/>
          <a:p>
            <a:endParaRPr lang="nb-NO"/>
          </a:p>
        </p:txBody>
      </p:sp>
      <p:sp>
        <p:nvSpPr>
          <p:cNvPr id="4" name="TextBox 4"/>
          <p:cNvSpPr txBox="1"/>
          <p:nvPr/>
        </p:nvSpPr>
        <p:spPr>
          <a:xfrm>
            <a:off x="1538598" y="8548093"/>
            <a:ext cx="6073412" cy="991919"/>
          </a:xfrm>
          <a:prstGeom prst="rect">
            <a:avLst/>
          </a:prstGeom>
        </p:spPr>
        <p:txBody>
          <a:bodyPr lIns="0" tIns="0" rIns="0" bIns="0" rtlCol="0" anchor="t">
            <a:spAutoFit/>
          </a:bodyPr>
          <a:lstStyle/>
          <a:p>
            <a:pPr algn="ctr">
              <a:lnSpc>
                <a:spcPts val="7280"/>
              </a:lnSpc>
            </a:pPr>
            <a:r>
              <a:rPr lang="en-US" sz="5200" b="1">
                <a:solidFill>
                  <a:srgbClr val="000000"/>
                </a:solidFill>
                <a:latin typeface="Arial Bold"/>
                <a:ea typeface="Arial Bold"/>
                <a:cs typeface="Arial Bold"/>
                <a:sym typeface="Arial Bold"/>
              </a:rPr>
              <a:t>Konfirmantbibelen</a:t>
            </a:r>
          </a:p>
        </p:txBody>
      </p:sp>
      <p:sp>
        <p:nvSpPr>
          <p:cNvPr id="5" name="TextBox 5"/>
          <p:cNvSpPr txBox="1"/>
          <p:nvPr/>
        </p:nvSpPr>
        <p:spPr>
          <a:xfrm>
            <a:off x="2960604" y="1112926"/>
            <a:ext cx="13117596" cy="1890133"/>
          </a:xfrm>
          <a:prstGeom prst="rect">
            <a:avLst/>
          </a:prstGeom>
        </p:spPr>
        <p:txBody>
          <a:bodyPr wrap="square" lIns="0" tIns="0" rIns="0" bIns="0" rtlCol="0" anchor="t">
            <a:spAutoFit/>
          </a:bodyPr>
          <a:lstStyle/>
          <a:p>
            <a:pPr algn="l">
              <a:lnSpc>
                <a:spcPts val="15718"/>
              </a:lnSpc>
            </a:pPr>
            <a:r>
              <a:rPr lang="en-US" sz="11227" b="1" dirty="0">
                <a:solidFill>
                  <a:srgbClr val="000000"/>
                </a:solidFill>
                <a:latin typeface="Calibri (MS) Bold"/>
                <a:ea typeface="Calibri (MS) Bold"/>
                <a:cs typeface="Calibri (MS) Bold"/>
                <a:sym typeface="Calibri (MS) Bold"/>
              </a:rPr>
              <a:t>EN STØRRE HISTORIE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2"/>
          <p:cNvSpPr/>
          <p:nvPr/>
        </p:nvSpPr>
        <p:spPr>
          <a:xfrm rot="-1880718">
            <a:off x="1544288" y="1602375"/>
            <a:ext cx="4498273" cy="3244380"/>
          </a:xfrm>
          <a:custGeom>
            <a:avLst/>
            <a:gdLst/>
            <a:ahLst/>
            <a:cxnLst/>
            <a:rect l="l" t="t" r="r" b="b"/>
            <a:pathLst>
              <a:path w="4498273" h="3244380">
                <a:moveTo>
                  <a:pt x="0" y="0"/>
                </a:moveTo>
                <a:lnTo>
                  <a:pt x="4498273" y="0"/>
                </a:lnTo>
                <a:lnTo>
                  <a:pt x="4498273"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p:cNvSpPr/>
          <p:nvPr/>
        </p:nvSpPr>
        <p:spPr>
          <a:xfrm rot="1040398">
            <a:off x="8101432" y="1071692"/>
            <a:ext cx="4498273" cy="3244380"/>
          </a:xfrm>
          <a:custGeom>
            <a:avLst/>
            <a:gdLst/>
            <a:ahLst/>
            <a:cxnLst/>
            <a:rect l="l" t="t" r="r" b="b"/>
            <a:pathLst>
              <a:path w="4498273" h="3244380">
                <a:moveTo>
                  <a:pt x="0" y="0"/>
                </a:moveTo>
                <a:lnTo>
                  <a:pt x="4498274" y="0"/>
                </a:lnTo>
                <a:lnTo>
                  <a:pt x="4498274"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4" name="Freeform 4"/>
          <p:cNvSpPr/>
          <p:nvPr/>
        </p:nvSpPr>
        <p:spPr>
          <a:xfrm rot="1040398">
            <a:off x="12977022" y="5509294"/>
            <a:ext cx="4498273" cy="3244380"/>
          </a:xfrm>
          <a:custGeom>
            <a:avLst/>
            <a:gdLst/>
            <a:ahLst/>
            <a:cxnLst/>
            <a:rect l="l" t="t" r="r" b="b"/>
            <a:pathLst>
              <a:path w="4498273" h="3244380">
                <a:moveTo>
                  <a:pt x="0" y="0"/>
                </a:moveTo>
                <a:lnTo>
                  <a:pt x="4498274" y="0"/>
                </a:lnTo>
                <a:lnTo>
                  <a:pt x="4498274"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5" name="Freeform 5"/>
          <p:cNvSpPr/>
          <p:nvPr/>
        </p:nvSpPr>
        <p:spPr>
          <a:xfrm rot="-1722948">
            <a:off x="6894863" y="5509294"/>
            <a:ext cx="4498273" cy="3244380"/>
          </a:xfrm>
          <a:custGeom>
            <a:avLst/>
            <a:gdLst/>
            <a:ahLst/>
            <a:cxnLst/>
            <a:rect l="l" t="t" r="r" b="b"/>
            <a:pathLst>
              <a:path w="4498273" h="3244380">
                <a:moveTo>
                  <a:pt x="0" y="0"/>
                </a:moveTo>
                <a:lnTo>
                  <a:pt x="4498274" y="0"/>
                </a:lnTo>
                <a:lnTo>
                  <a:pt x="4498274"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Freeform 6"/>
          <p:cNvSpPr/>
          <p:nvPr/>
        </p:nvSpPr>
        <p:spPr>
          <a:xfrm rot="-787147">
            <a:off x="1620004" y="6110256"/>
            <a:ext cx="3814304" cy="2751067"/>
          </a:xfrm>
          <a:custGeom>
            <a:avLst/>
            <a:gdLst/>
            <a:ahLst/>
            <a:cxnLst/>
            <a:rect l="l" t="t" r="r" b="b"/>
            <a:pathLst>
              <a:path w="3814304" h="2751067">
                <a:moveTo>
                  <a:pt x="0" y="0"/>
                </a:moveTo>
                <a:lnTo>
                  <a:pt x="3814304" y="0"/>
                </a:lnTo>
                <a:lnTo>
                  <a:pt x="3814304" y="2751066"/>
                </a:lnTo>
                <a:lnTo>
                  <a:pt x="0" y="2751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7" name="Freeform 7"/>
          <p:cNvSpPr/>
          <p:nvPr/>
        </p:nvSpPr>
        <p:spPr>
          <a:xfrm rot="-787147">
            <a:off x="13469099" y="1480124"/>
            <a:ext cx="3814304" cy="2751067"/>
          </a:xfrm>
          <a:custGeom>
            <a:avLst/>
            <a:gdLst/>
            <a:ahLst/>
            <a:cxnLst/>
            <a:rect l="l" t="t" r="r" b="b"/>
            <a:pathLst>
              <a:path w="3814304" h="2751067">
                <a:moveTo>
                  <a:pt x="0" y="0"/>
                </a:moveTo>
                <a:lnTo>
                  <a:pt x="3814304" y="0"/>
                </a:lnTo>
                <a:lnTo>
                  <a:pt x="3814304" y="2751067"/>
                </a:lnTo>
                <a:lnTo>
                  <a:pt x="0" y="2751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8" name="Freeform 8"/>
          <p:cNvSpPr/>
          <p:nvPr/>
        </p:nvSpPr>
        <p:spPr>
          <a:xfrm>
            <a:off x="7999891" y="5987375"/>
            <a:ext cx="2288217" cy="2288217"/>
          </a:xfrm>
          <a:custGeom>
            <a:avLst/>
            <a:gdLst/>
            <a:ahLst/>
            <a:cxnLst/>
            <a:rect l="l" t="t" r="r" b="b"/>
            <a:pathLst>
              <a:path w="2288217" h="2288217">
                <a:moveTo>
                  <a:pt x="0" y="0"/>
                </a:moveTo>
                <a:lnTo>
                  <a:pt x="2288218" y="0"/>
                </a:lnTo>
                <a:lnTo>
                  <a:pt x="2288218" y="2288217"/>
                </a:lnTo>
                <a:lnTo>
                  <a:pt x="0" y="2288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9" name="Freeform 9"/>
          <p:cNvSpPr/>
          <p:nvPr/>
        </p:nvSpPr>
        <p:spPr>
          <a:xfrm>
            <a:off x="2703851" y="2140935"/>
            <a:ext cx="2179147" cy="2167261"/>
          </a:xfrm>
          <a:custGeom>
            <a:avLst/>
            <a:gdLst/>
            <a:ahLst/>
            <a:cxnLst/>
            <a:rect l="l" t="t" r="r" b="b"/>
            <a:pathLst>
              <a:path w="2179147" h="2167261">
                <a:moveTo>
                  <a:pt x="0" y="0"/>
                </a:moveTo>
                <a:lnTo>
                  <a:pt x="2179147" y="0"/>
                </a:lnTo>
                <a:lnTo>
                  <a:pt x="2179147" y="2167261"/>
                </a:lnTo>
                <a:lnTo>
                  <a:pt x="0" y="2167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0" name="Freeform 10"/>
          <p:cNvSpPr/>
          <p:nvPr/>
        </p:nvSpPr>
        <p:spPr>
          <a:xfrm>
            <a:off x="8895641" y="1680888"/>
            <a:ext cx="2909857" cy="2025988"/>
          </a:xfrm>
          <a:custGeom>
            <a:avLst/>
            <a:gdLst/>
            <a:ahLst/>
            <a:cxnLst/>
            <a:rect l="l" t="t" r="r" b="b"/>
            <a:pathLst>
              <a:path w="2909857" h="2025988">
                <a:moveTo>
                  <a:pt x="0" y="0"/>
                </a:moveTo>
                <a:lnTo>
                  <a:pt x="2909856" y="0"/>
                </a:lnTo>
                <a:lnTo>
                  <a:pt x="2909856" y="2025988"/>
                </a:lnTo>
                <a:lnTo>
                  <a:pt x="0" y="2025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1" name="Freeform 11"/>
          <p:cNvSpPr/>
          <p:nvPr/>
        </p:nvSpPr>
        <p:spPr>
          <a:xfrm>
            <a:off x="2808479" y="6341680"/>
            <a:ext cx="1278541" cy="2288217"/>
          </a:xfrm>
          <a:custGeom>
            <a:avLst/>
            <a:gdLst/>
            <a:ahLst/>
            <a:cxnLst/>
            <a:rect l="l" t="t" r="r" b="b"/>
            <a:pathLst>
              <a:path w="1278541" h="2288217">
                <a:moveTo>
                  <a:pt x="0" y="0"/>
                </a:moveTo>
                <a:lnTo>
                  <a:pt x="1278541" y="0"/>
                </a:lnTo>
                <a:lnTo>
                  <a:pt x="1278541" y="2288218"/>
                </a:lnTo>
                <a:lnTo>
                  <a:pt x="0" y="2288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12" name="Freeform 12"/>
          <p:cNvSpPr/>
          <p:nvPr/>
        </p:nvSpPr>
        <p:spPr>
          <a:xfrm>
            <a:off x="14249550" y="5779982"/>
            <a:ext cx="2253402" cy="2256223"/>
          </a:xfrm>
          <a:custGeom>
            <a:avLst/>
            <a:gdLst/>
            <a:ahLst/>
            <a:cxnLst/>
            <a:rect l="l" t="t" r="r" b="b"/>
            <a:pathLst>
              <a:path w="2253402" h="2256223">
                <a:moveTo>
                  <a:pt x="0" y="0"/>
                </a:moveTo>
                <a:lnTo>
                  <a:pt x="2253402" y="0"/>
                </a:lnTo>
                <a:lnTo>
                  <a:pt x="2253402" y="2256222"/>
                </a:lnTo>
                <a:lnTo>
                  <a:pt x="0" y="22562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sp>
        <p:nvSpPr>
          <p:cNvPr id="13" name="Freeform 13"/>
          <p:cNvSpPr/>
          <p:nvPr/>
        </p:nvSpPr>
        <p:spPr>
          <a:xfrm>
            <a:off x="13848394" y="1591915"/>
            <a:ext cx="3055714" cy="2203934"/>
          </a:xfrm>
          <a:custGeom>
            <a:avLst/>
            <a:gdLst/>
            <a:ahLst/>
            <a:cxnLst/>
            <a:rect l="l" t="t" r="r" b="b"/>
            <a:pathLst>
              <a:path w="3055714" h="2203934">
                <a:moveTo>
                  <a:pt x="0" y="0"/>
                </a:moveTo>
                <a:lnTo>
                  <a:pt x="3055714" y="0"/>
                </a:lnTo>
                <a:lnTo>
                  <a:pt x="3055714" y="2203934"/>
                </a:lnTo>
                <a:lnTo>
                  <a:pt x="0" y="2203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b-NO"/>
          </a:p>
        </p:txBody>
      </p:sp>
    </p:spTree>
    <p:extLst>
      <p:ext uri="{BB962C8B-B14F-4D97-AF65-F5344CB8AC3E}">
        <p14:creationId xmlns:p14="http://schemas.microsoft.com/office/powerpoint/2010/main" val="209098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8250CBD-0B3A-8939-F5D7-9061861935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743050-4653-0FD0-3D8E-32C69F518C44}"/>
              </a:ext>
            </a:extLst>
          </p:cNvPr>
          <p:cNvSpPr/>
          <p:nvPr/>
        </p:nvSpPr>
        <p:spPr>
          <a:xfrm>
            <a:off x="7456392" y="1073425"/>
            <a:ext cx="4498273" cy="3244380"/>
          </a:xfrm>
          <a:custGeom>
            <a:avLst/>
            <a:gdLst/>
            <a:ahLst/>
            <a:cxnLst/>
            <a:rect l="l" t="t" r="r" b="b"/>
            <a:pathLst>
              <a:path w="4498273" h="3244380">
                <a:moveTo>
                  <a:pt x="0" y="0"/>
                </a:moveTo>
                <a:lnTo>
                  <a:pt x="4498273" y="0"/>
                </a:lnTo>
                <a:lnTo>
                  <a:pt x="4498273"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a:extLst>
              <a:ext uri="{FF2B5EF4-FFF2-40B4-BE49-F238E27FC236}">
                <a16:creationId xmlns:a16="http://schemas.microsoft.com/office/drawing/2014/main" id="{B19DD4A6-7E61-B033-93D4-7DAEB0F427B9}"/>
              </a:ext>
            </a:extLst>
          </p:cNvPr>
          <p:cNvSpPr/>
          <p:nvPr/>
        </p:nvSpPr>
        <p:spPr>
          <a:xfrm>
            <a:off x="12565083" y="1136290"/>
            <a:ext cx="4498273" cy="3244380"/>
          </a:xfrm>
          <a:custGeom>
            <a:avLst/>
            <a:gdLst/>
            <a:ahLst/>
            <a:cxnLst/>
            <a:rect l="l" t="t" r="r" b="b"/>
            <a:pathLst>
              <a:path w="4498273" h="3244380">
                <a:moveTo>
                  <a:pt x="0" y="0"/>
                </a:moveTo>
                <a:lnTo>
                  <a:pt x="4498274" y="0"/>
                </a:lnTo>
                <a:lnTo>
                  <a:pt x="4498274"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4" name="Freeform 4">
            <a:extLst>
              <a:ext uri="{FF2B5EF4-FFF2-40B4-BE49-F238E27FC236}">
                <a16:creationId xmlns:a16="http://schemas.microsoft.com/office/drawing/2014/main" id="{E7B39A5C-B7A1-A478-0C2C-B8AD41B78CD4}"/>
              </a:ext>
            </a:extLst>
          </p:cNvPr>
          <p:cNvSpPr/>
          <p:nvPr/>
        </p:nvSpPr>
        <p:spPr>
          <a:xfrm>
            <a:off x="1349264" y="5509293"/>
            <a:ext cx="4498273" cy="3244380"/>
          </a:xfrm>
          <a:custGeom>
            <a:avLst/>
            <a:gdLst/>
            <a:ahLst/>
            <a:cxnLst/>
            <a:rect l="l" t="t" r="r" b="b"/>
            <a:pathLst>
              <a:path w="4498273" h="3244380">
                <a:moveTo>
                  <a:pt x="0" y="0"/>
                </a:moveTo>
                <a:lnTo>
                  <a:pt x="4498274" y="0"/>
                </a:lnTo>
                <a:lnTo>
                  <a:pt x="4498274"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5" name="Freeform 5">
            <a:extLst>
              <a:ext uri="{FF2B5EF4-FFF2-40B4-BE49-F238E27FC236}">
                <a16:creationId xmlns:a16="http://schemas.microsoft.com/office/drawing/2014/main" id="{679F55A0-1978-7729-E866-4B7A7234C88B}"/>
              </a:ext>
            </a:extLst>
          </p:cNvPr>
          <p:cNvSpPr/>
          <p:nvPr/>
        </p:nvSpPr>
        <p:spPr>
          <a:xfrm>
            <a:off x="12565082" y="5345952"/>
            <a:ext cx="4498273" cy="3244380"/>
          </a:xfrm>
          <a:custGeom>
            <a:avLst/>
            <a:gdLst/>
            <a:ahLst/>
            <a:cxnLst/>
            <a:rect l="l" t="t" r="r" b="b"/>
            <a:pathLst>
              <a:path w="4498273" h="3244380">
                <a:moveTo>
                  <a:pt x="0" y="0"/>
                </a:moveTo>
                <a:lnTo>
                  <a:pt x="4498274" y="0"/>
                </a:lnTo>
                <a:lnTo>
                  <a:pt x="4498274" y="3244380"/>
                </a:lnTo>
                <a:lnTo>
                  <a:pt x="0" y="3244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Freeform 6">
            <a:extLst>
              <a:ext uri="{FF2B5EF4-FFF2-40B4-BE49-F238E27FC236}">
                <a16:creationId xmlns:a16="http://schemas.microsoft.com/office/drawing/2014/main" id="{7256DB99-FBA3-E2EB-F38E-7BD3FBE9A554}"/>
              </a:ext>
            </a:extLst>
          </p:cNvPr>
          <p:cNvSpPr/>
          <p:nvPr/>
        </p:nvSpPr>
        <p:spPr>
          <a:xfrm>
            <a:off x="1519086" y="1380559"/>
            <a:ext cx="3814304" cy="2751067"/>
          </a:xfrm>
          <a:custGeom>
            <a:avLst/>
            <a:gdLst/>
            <a:ahLst/>
            <a:cxnLst/>
            <a:rect l="l" t="t" r="r" b="b"/>
            <a:pathLst>
              <a:path w="3814304" h="2751067">
                <a:moveTo>
                  <a:pt x="0" y="0"/>
                </a:moveTo>
                <a:lnTo>
                  <a:pt x="3814304" y="0"/>
                </a:lnTo>
                <a:lnTo>
                  <a:pt x="3814304" y="2751066"/>
                </a:lnTo>
                <a:lnTo>
                  <a:pt x="0" y="2751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7" name="Freeform 7">
            <a:extLst>
              <a:ext uri="{FF2B5EF4-FFF2-40B4-BE49-F238E27FC236}">
                <a16:creationId xmlns:a16="http://schemas.microsoft.com/office/drawing/2014/main" id="{1EBAB162-443C-B7D2-7031-9E9CAB8097AB}"/>
              </a:ext>
            </a:extLst>
          </p:cNvPr>
          <p:cNvSpPr/>
          <p:nvPr/>
        </p:nvSpPr>
        <p:spPr>
          <a:xfrm>
            <a:off x="7931380" y="5666075"/>
            <a:ext cx="3814304" cy="2751067"/>
          </a:xfrm>
          <a:custGeom>
            <a:avLst/>
            <a:gdLst/>
            <a:ahLst/>
            <a:cxnLst/>
            <a:rect l="l" t="t" r="r" b="b"/>
            <a:pathLst>
              <a:path w="3814304" h="2751067">
                <a:moveTo>
                  <a:pt x="0" y="0"/>
                </a:moveTo>
                <a:lnTo>
                  <a:pt x="3814304" y="0"/>
                </a:lnTo>
                <a:lnTo>
                  <a:pt x="3814304" y="2751067"/>
                </a:lnTo>
                <a:lnTo>
                  <a:pt x="0" y="2751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8" name="Freeform 8">
            <a:extLst>
              <a:ext uri="{FF2B5EF4-FFF2-40B4-BE49-F238E27FC236}">
                <a16:creationId xmlns:a16="http://schemas.microsoft.com/office/drawing/2014/main" id="{10FA72CE-5E61-07D8-1AC4-B5656EB532F1}"/>
              </a:ext>
            </a:extLst>
          </p:cNvPr>
          <p:cNvSpPr/>
          <p:nvPr/>
        </p:nvSpPr>
        <p:spPr>
          <a:xfrm>
            <a:off x="13462422" y="5987374"/>
            <a:ext cx="2288217" cy="2288217"/>
          </a:xfrm>
          <a:custGeom>
            <a:avLst/>
            <a:gdLst/>
            <a:ahLst/>
            <a:cxnLst/>
            <a:rect l="l" t="t" r="r" b="b"/>
            <a:pathLst>
              <a:path w="2288217" h="2288217">
                <a:moveTo>
                  <a:pt x="0" y="0"/>
                </a:moveTo>
                <a:lnTo>
                  <a:pt x="2288218" y="0"/>
                </a:lnTo>
                <a:lnTo>
                  <a:pt x="2288218" y="2288217"/>
                </a:lnTo>
                <a:lnTo>
                  <a:pt x="0" y="2288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9" name="Freeform 9">
            <a:extLst>
              <a:ext uri="{FF2B5EF4-FFF2-40B4-BE49-F238E27FC236}">
                <a16:creationId xmlns:a16="http://schemas.microsoft.com/office/drawing/2014/main" id="{8B76DC16-48F3-92C6-03D9-A6526E56165E}"/>
              </a:ext>
            </a:extLst>
          </p:cNvPr>
          <p:cNvSpPr/>
          <p:nvPr/>
        </p:nvSpPr>
        <p:spPr>
          <a:xfrm>
            <a:off x="8800622" y="1611985"/>
            <a:ext cx="2179147" cy="2167261"/>
          </a:xfrm>
          <a:custGeom>
            <a:avLst/>
            <a:gdLst/>
            <a:ahLst/>
            <a:cxnLst/>
            <a:rect l="l" t="t" r="r" b="b"/>
            <a:pathLst>
              <a:path w="2179147" h="2167261">
                <a:moveTo>
                  <a:pt x="0" y="0"/>
                </a:moveTo>
                <a:lnTo>
                  <a:pt x="2179147" y="0"/>
                </a:lnTo>
                <a:lnTo>
                  <a:pt x="2179147" y="2167261"/>
                </a:lnTo>
                <a:lnTo>
                  <a:pt x="0" y="2167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0" name="Freeform 10">
            <a:extLst>
              <a:ext uri="{FF2B5EF4-FFF2-40B4-BE49-F238E27FC236}">
                <a16:creationId xmlns:a16="http://schemas.microsoft.com/office/drawing/2014/main" id="{D2EEAF51-6642-6F85-354F-BBA2713941A2}"/>
              </a:ext>
            </a:extLst>
          </p:cNvPr>
          <p:cNvSpPr/>
          <p:nvPr/>
        </p:nvSpPr>
        <p:spPr>
          <a:xfrm>
            <a:off x="13422511" y="1611985"/>
            <a:ext cx="2909857" cy="2025988"/>
          </a:xfrm>
          <a:custGeom>
            <a:avLst/>
            <a:gdLst/>
            <a:ahLst/>
            <a:cxnLst/>
            <a:rect l="l" t="t" r="r" b="b"/>
            <a:pathLst>
              <a:path w="2909857" h="2025988">
                <a:moveTo>
                  <a:pt x="0" y="0"/>
                </a:moveTo>
                <a:lnTo>
                  <a:pt x="2909856" y="0"/>
                </a:lnTo>
                <a:lnTo>
                  <a:pt x="2909856" y="2025988"/>
                </a:lnTo>
                <a:lnTo>
                  <a:pt x="0" y="20259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1" name="Freeform 11">
            <a:extLst>
              <a:ext uri="{FF2B5EF4-FFF2-40B4-BE49-F238E27FC236}">
                <a16:creationId xmlns:a16="http://schemas.microsoft.com/office/drawing/2014/main" id="{E5C27354-CD87-F414-B700-5A42B987EAFE}"/>
              </a:ext>
            </a:extLst>
          </p:cNvPr>
          <p:cNvSpPr/>
          <p:nvPr/>
        </p:nvSpPr>
        <p:spPr>
          <a:xfrm>
            <a:off x="2887885" y="1611985"/>
            <a:ext cx="1278541" cy="2288217"/>
          </a:xfrm>
          <a:custGeom>
            <a:avLst/>
            <a:gdLst/>
            <a:ahLst/>
            <a:cxnLst/>
            <a:rect l="l" t="t" r="r" b="b"/>
            <a:pathLst>
              <a:path w="1278541" h="2288217">
                <a:moveTo>
                  <a:pt x="0" y="0"/>
                </a:moveTo>
                <a:lnTo>
                  <a:pt x="1278541" y="0"/>
                </a:lnTo>
                <a:lnTo>
                  <a:pt x="1278541" y="2288218"/>
                </a:lnTo>
                <a:lnTo>
                  <a:pt x="0" y="2288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12" name="Freeform 12">
            <a:extLst>
              <a:ext uri="{FF2B5EF4-FFF2-40B4-BE49-F238E27FC236}">
                <a16:creationId xmlns:a16="http://schemas.microsoft.com/office/drawing/2014/main" id="{D0A02403-35AB-0906-48BC-A450FA7C6967}"/>
              </a:ext>
            </a:extLst>
          </p:cNvPr>
          <p:cNvSpPr/>
          <p:nvPr/>
        </p:nvSpPr>
        <p:spPr>
          <a:xfrm>
            <a:off x="2447713" y="5913498"/>
            <a:ext cx="2253402" cy="2256223"/>
          </a:xfrm>
          <a:custGeom>
            <a:avLst/>
            <a:gdLst/>
            <a:ahLst/>
            <a:cxnLst/>
            <a:rect l="l" t="t" r="r" b="b"/>
            <a:pathLst>
              <a:path w="2253402" h="2256223">
                <a:moveTo>
                  <a:pt x="0" y="0"/>
                </a:moveTo>
                <a:lnTo>
                  <a:pt x="2253402" y="0"/>
                </a:lnTo>
                <a:lnTo>
                  <a:pt x="2253402" y="2256222"/>
                </a:lnTo>
                <a:lnTo>
                  <a:pt x="0" y="22562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sp>
        <p:nvSpPr>
          <p:cNvPr id="13" name="Freeform 13">
            <a:extLst>
              <a:ext uri="{FF2B5EF4-FFF2-40B4-BE49-F238E27FC236}">
                <a16:creationId xmlns:a16="http://schemas.microsoft.com/office/drawing/2014/main" id="{A0666ACD-6B9A-A253-1FCE-19931EA72E84}"/>
              </a:ext>
            </a:extLst>
          </p:cNvPr>
          <p:cNvSpPr/>
          <p:nvPr/>
        </p:nvSpPr>
        <p:spPr>
          <a:xfrm>
            <a:off x="8310675" y="5913498"/>
            <a:ext cx="3055714" cy="2203934"/>
          </a:xfrm>
          <a:custGeom>
            <a:avLst/>
            <a:gdLst/>
            <a:ahLst/>
            <a:cxnLst/>
            <a:rect l="l" t="t" r="r" b="b"/>
            <a:pathLst>
              <a:path w="3055714" h="2203934">
                <a:moveTo>
                  <a:pt x="0" y="0"/>
                </a:moveTo>
                <a:lnTo>
                  <a:pt x="3055714" y="0"/>
                </a:lnTo>
                <a:lnTo>
                  <a:pt x="3055714" y="2203934"/>
                </a:lnTo>
                <a:lnTo>
                  <a:pt x="0" y="2203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b-NO"/>
          </a:p>
        </p:txBody>
      </p:sp>
    </p:spTree>
    <p:extLst>
      <p:ext uri="{BB962C8B-B14F-4D97-AF65-F5344CB8AC3E}">
        <p14:creationId xmlns:p14="http://schemas.microsoft.com/office/powerpoint/2010/main" val="229840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2483159" y="1378677"/>
            <a:ext cx="13321683" cy="7529647"/>
          </a:xfrm>
          <a:custGeom>
            <a:avLst/>
            <a:gdLst/>
            <a:ahLst/>
            <a:cxnLst/>
            <a:rect l="l" t="t" r="r" b="b"/>
            <a:pathLst>
              <a:path w="13321683" h="7529647">
                <a:moveTo>
                  <a:pt x="0" y="0"/>
                </a:moveTo>
                <a:lnTo>
                  <a:pt x="13321682" y="0"/>
                </a:lnTo>
                <a:lnTo>
                  <a:pt x="13321682" y="7529646"/>
                </a:lnTo>
                <a:lnTo>
                  <a:pt x="0" y="7529646"/>
                </a:lnTo>
                <a:lnTo>
                  <a:pt x="0" y="0"/>
                </a:lnTo>
                <a:close/>
              </a:path>
            </a:pathLst>
          </a:custGeom>
          <a:blipFill>
            <a:blip r:embed="rId2"/>
            <a:stretch>
              <a:fillRect/>
            </a:stretch>
          </a:blipFill>
          <a:ln w="38100" cap="sq">
            <a:solidFill>
              <a:srgbClr val="000000"/>
            </a:solidFill>
            <a:prstDash val="solid"/>
            <a:miter/>
          </a:ln>
        </p:spPr>
        <p:txBody>
          <a:bodyPr/>
          <a:lstStyle/>
          <a:p>
            <a:endParaRPr lang="nb-N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Freeform 2"/>
          <p:cNvSpPr/>
          <p:nvPr/>
        </p:nvSpPr>
        <p:spPr>
          <a:xfrm>
            <a:off x="2174960" y="1028700"/>
            <a:ext cx="13938081" cy="8229600"/>
          </a:xfrm>
          <a:custGeom>
            <a:avLst/>
            <a:gdLst/>
            <a:ahLst/>
            <a:cxnLst/>
            <a:rect l="l" t="t" r="r" b="b"/>
            <a:pathLst>
              <a:path w="13938081" h="8229600">
                <a:moveTo>
                  <a:pt x="0" y="0"/>
                </a:moveTo>
                <a:lnTo>
                  <a:pt x="13938080" y="0"/>
                </a:lnTo>
                <a:lnTo>
                  <a:pt x="13938080" y="8229600"/>
                </a:lnTo>
                <a:lnTo>
                  <a:pt x="0" y="8229600"/>
                </a:lnTo>
                <a:lnTo>
                  <a:pt x="0" y="0"/>
                </a:lnTo>
                <a:close/>
              </a:path>
            </a:pathLst>
          </a:custGeom>
          <a:blipFill>
            <a:blip r:embed="rId2"/>
            <a:stretch>
              <a:fillRect/>
            </a:stretch>
          </a:blipFill>
        </p:spPr>
        <p:txBody>
          <a:bodyPr/>
          <a:lstStyle/>
          <a:p>
            <a:endParaRPr lang="nb-NO"/>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930</Words>
  <Application>Microsoft Office PowerPoint</Application>
  <PresentationFormat>Egendefinert</PresentationFormat>
  <Paragraphs>98</Paragraphs>
  <Slides>50</Slides>
  <Notes>0</Notes>
  <HiddenSlides>0</HiddenSlides>
  <MMClips>5</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50</vt:i4>
      </vt:variant>
    </vt:vector>
  </HeadingPairs>
  <TitlesOfParts>
    <vt:vector size="57" baseType="lpstr">
      <vt:lpstr>Arial Bold</vt:lpstr>
      <vt:lpstr>Arial</vt:lpstr>
      <vt:lpstr>Calibri (MS) Light</vt:lpstr>
      <vt:lpstr>Calibri</vt:lpstr>
      <vt:lpstr>Calibri (MS)</vt:lpstr>
      <vt:lpstr>Calibri (MS) Bold</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 KONFIRMANTBIBELEN - POWERPOINT</dc:title>
  <cp:lastModifiedBy>Bendik Vollebæk</cp:lastModifiedBy>
  <cp:revision>1</cp:revision>
  <dcterms:created xsi:type="dcterms:W3CDTF">2006-08-16T00:00:00Z</dcterms:created>
  <dcterms:modified xsi:type="dcterms:W3CDTF">2025-08-10T10:39:02Z</dcterms:modified>
  <dc:identifier>DAGvl9kLtq0</dc:identifier>
</cp:coreProperties>
</file>